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64" r:id="rId1"/>
  </p:sldMasterIdLst>
  <p:notesMasterIdLst>
    <p:notesMasterId r:id="rId8"/>
  </p:notesMasterIdLst>
  <p:handoutMasterIdLst>
    <p:handoutMasterId r:id="rId9"/>
  </p:handoutMasterIdLst>
  <p:sldIdLst>
    <p:sldId id="257" r:id="rId2"/>
    <p:sldId id="300" r:id="rId3"/>
    <p:sldId id="301" r:id="rId4"/>
    <p:sldId id="305" r:id="rId5"/>
    <p:sldId id="293" r:id="rId6"/>
    <p:sldId id="256" r:id="rId7"/>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699"/>
    <a:srgbClr val="006666"/>
    <a:srgbClr val="0000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3810" autoAdjust="0"/>
  </p:normalViewPr>
  <p:slideViewPr>
    <p:cSldViewPr snapToGrid="0" showGuides="1">
      <p:cViewPr>
        <p:scale>
          <a:sx n="83" d="100"/>
          <a:sy n="83" d="100"/>
        </p:scale>
        <p:origin x="45" y="279"/>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0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18/5/colors/Iconchunking_coloredoutline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C0B14E-AEA6-48D3-A387-ED4A3A3BF840}" type="doc">
      <dgm:prSet loTypeId="urn:microsoft.com/office/officeart/2016/7/layout/AccentHomeChevronProcess" loCatId="process" qsTypeId="urn:microsoft.com/office/officeart/2005/8/quickstyle/simple1" qsCatId="simple" csTypeId="urn:microsoft.com/office/officeart/2018/5/colors/Iconchunking_coloredoutline_colorful1" csCatId="colorful" phldr="1"/>
      <dgm:spPr/>
      <dgm:t>
        <a:bodyPr rtlCol="0"/>
        <a:lstStyle/>
        <a:p>
          <a:pPr rtl="0"/>
          <a:endParaRPr lang="en-US"/>
        </a:p>
      </dgm:t>
    </dgm:pt>
    <dgm:pt modelId="{AACEAFD5-63CF-4AFC-B46F-BE086C5D447C}">
      <dgm:prSet phldrT="[Text]"/>
      <dgm:spPr>
        <a:solidFill>
          <a:schemeClr val="accent1"/>
        </a:solidFill>
        <a:ln>
          <a:solidFill>
            <a:schemeClr val="accent1"/>
          </a:solidFill>
        </a:ln>
      </dgm:spPr>
      <dgm:t>
        <a:bodyPr rtlCol="0"/>
        <a:lstStyle/>
        <a:p>
          <a:pPr rtl="0"/>
          <a:r>
            <a:rPr lang="ja-JP" altLang="en-US" b="0" noProof="0" dirty="0">
              <a:solidFill>
                <a:schemeClr val="accent5"/>
              </a:solidFill>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ご相談・お申込</a:t>
          </a:r>
          <a:endParaRPr lang="en-US" altLang="ja-JP" b="0" noProof="0" dirty="0">
            <a:solidFill>
              <a:schemeClr val="accent5"/>
            </a:solidFill>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endParaRPr>
        </a:p>
      </dgm:t>
    </dgm:pt>
    <dgm:pt modelId="{7A0BD8EC-BB4A-4912-A54E-6F39B681264E}" type="parTrans" cxnId="{AE101ABC-7EA3-4444-A576-8AB15A371C84}">
      <dgm:prSet/>
      <dgm:spPr/>
      <dgm:t>
        <a:bodyPr rtlCol="0"/>
        <a:lstStyle/>
        <a:p>
          <a:pPr rtl="0"/>
          <a:endParaRPr lang="en-US" noProof="0" dirty="0"/>
        </a:p>
      </dgm:t>
    </dgm:pt>
    <dgm:pt modelId="{7A8D4B4D-06E9-4958-810D-A6226B6AC588}" type="sibTrans" cxnId="{AE101ABC-7EA3-4444-A576-8AB15A371C84}">
      <dgm:prSet/>
      <dgm:spPr/>
      <dgm:t>
        <a:bodyPr rtlCol="0"/>
        <a:lstStyle/>
        <a:p>
          <a:pPr rtl="0"/>
          <a:endParaRPr lang="en-US" noProof="0" dirty="0"/>
        </a:p>
      </dgm:t>
    </dgm:pt>
    <dgm:pt modelId="{349299C9-846E-4827-813A-349CCCE20782}">
      <dgm:prSet phldrT="[Text]" custT="1"/>
      <dgm:spPr/>
      <dgm:t>
        <a:bodyPr lIns="108000" tIns="648000" rIns="288000" rtlCol="0" anchor="t" anchorCtr="0"/>
        <a:lstStyle/>
        <a:p>
          <a:pPr rtl="0">
            <a:lnSpc>
              <a:spcPts val="1500"/>
            </a:lnSpc>
            <a:spcAft>
              <a:spcPts val="0"/>
            </a:spcAft>
          </a:pPr>
          <a:r>
            <a:rPr lang="ja-JP" altLang="en-US" sz="1200" dirty="0">
              <a:solidFill>
                <a:schemeClr val="tx1"/>
              </a:solidFill>
              <a:latin typeface="Meiryo UI" panose="020B0604030504040204" pitchFamily="50" charset="-128"/>
              <a:ea typeface="Meiryo UI" panose="020B0604030504040204" pitchFamily="50" charset="-128"/>
            </a:rPr>
            <a:t>お困り事・お悩みをご相談後、お申込みの際には別紙「申込書」及び「ビザ簡易チェックシート」を当事務所へ送付いただきます。</a:t>
          </a:r>
          <a:endParaRPr lang="en-US" altLang="ja-JP" sz="1200" noProof="0" dirty="0">
            <a:solidFill>
              <a:schemeClr val="tx1"/>
            </a:solidFill>
            <a:latin typeface="Meiryo UI" panose="020B0604030504040204" pitchFamily="50" charset="-128"/>
            <a:ea typeface="Meiryo UI" panose="020B0604030504040204" pitchFamily="50" charset="-128"/>
          </a:endParaRPr>
        </a:p>
      </dgm:t>
    </dgm:pt>
    <dgm:pt modelId="{AEA27547-B9ED-4994-BD27-04EC297EF367}" type="parTrans" cxnId="{0EFA3039-6828-403C-9445-4359BA6645E6}">
      <dgm:prSet/>
      <dgm:spPr/>
      <dgm:t>
        <a:bodyPr rtlCol="0"/>
        <a:lstStyle/>
        <a:p>
          <a:pPr rtl="0"/>
          <a:endParaRPr lang="en-US" noProof="0" dirty="0"/>
        </a:p>
      </dgm:t>
    </dgm:pt>
    <dgm:pt modelId="{9D819F52-ACA0-4B08-8256-DF6BD8FA3A0B}" type="sibTrans" cxnId="{0EFA3039-6828-403C-9445-4359BA6645E6}">
      <dgm:prSet/>
      <dgm:spPr/>
      <dgm:t>
        <a:bodyPr rtlCol="0"/>
        <a:lstStyle/>
        <a:p>
          <a:pPr rtl="0"/>
          <a:endParaRPr lang="en-US" noProof="0" dirty="0"/>
        </a:p>
      </dgm:t>
    </dgm:pt>
    <dgm:pt modelId="{5D70EFF5-8B31-4A1F-AE44-51E4CF0013EB}">
      <dgm:prSet phldrT="[Text]" custT="1"/>
      <dgm:spPr/>
      <dgm:t>
        <a:bodyPr lIns="108000" tIns="648000" rIns="288000" rtlCol="0" anchor="t" anchorCtr="0"/>
        <a:lstStyle/>
        <a:p>
          <a:pPr rtl="0">
            <a:lnSpc>
              <a:spcPts val="1500"/>
            </a:lnSpc>
          </a:pPr>
          <a:r>
            <a:rPr lang="ja-JP" altLang="en-US" sz="1200" dirty="0">
              <a:latin typeface="Meiryo UI" panose="020B0604030504040204" pitchFamily="50" charset="-128"/>
              <a:ea typeface="Meiryo UI" panose="020B0604030504040204" pitchFamily="50" charset="-128"/>
            </a:rPr>
            <a:t>下記枠内のお振込み先へ着手金</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万</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千円をお振込みください。ご入金確認後、</a:t>
          </a:r>
          <a:r>
            <a:rPr lang="ja-JP" sz="1200" dirty="0">
              <a:latin typeface="Meiryo UI" panose="020B0604030504040204" pitchFamily="50" charset="-128"/>
              <a:ea typeface="Meiryo UI" panose="020B0604030504040204" pitchFamily="50" charset="-128"/>
            </a:rPr>
            <a:t>収集していただく必要書類リスト・質問票を送付</a:t>
          </a:r>
          <a:r>
            <a:rPr lang="ja-JP" altLang="en-US" sz="1200" dirty="0">
              <a:latin typeface="Meiryo UI" panose="020B0604030504040204" pitchFamily="50" charset="-128"/>
              <a:ea typeface="Meiryo UI" panose="020B0604030504040204" pitchFamily="50" charset="-128"/>
            </a:rPr>
            <a:t>致し</a:t>
          </a:r>
          <a:r>
            <a:rPr lang="ja-JP" sz="1200" dirty="0">
              <a:latin typeface="Meiryo UI" panose="020B0604030504040204" pitchFamily="50" charset="-128"/>
              <a:ea typeface="Meiryo UI" panose="020B0604030504040204" pitchFamily="50" charset="-128"/>
            </a:rPr>
            <a:t>ます</a:t>
          </a:r>
          <a:r>
            <a:rPr lang="ja-JP" altLang="en-US" sz="1200" dirty="0">
              <a:latin typeface="Meiryo UI" panose="020B0604030504040204" pitchFamily="50" charset="-128"/>
              <a:ea typeface="Meiryo UI" panose="020B0604030504040204" pitchFamily="50" charset="-128"/>
            </a:rPr>
            <a:t>。</a:t>
          </a:r>
          <a:endParaRPr lang="en-US" altLang="ja-JP" sz="1200" noProof="0" dirty="0">
            <a:solidFill>
              <a:schemeClr val="tx2"/>
            </a:solidFill>
            <a:latin typeface="Meiryo UI" panose="020B0604030504040204" pitchFamily="50" charset="-128"/>
            <a:ea typeface="Meiryo UI" panose="020B0604030504040204" pitchFamily="50" charset="-128"/>
          </a:endParaRPr>
        </a:p>
      </dgm:t>
    </dgm:pt>
    <dgm:pt modelId="{96C720A0-FEEF-48D1-8DF6-ABA03C304822}" type="parTrans" cxnId="{E97FF64F-8020-497E-AE7D-2395DDA4560D}">
      <dgm:prSet/>
      <dgm:spPr/>
      <dgm:t>
        <a:bodyPr rtlCol="0"/>
        <a:lstStyle/>
        <a:p>
          <a:pPr rtl="0"/>
          <a:endParaRPr lang="en-US" noProof="0" dirty="0"/>
        </a:p>
      </dgm:t>
    </dgm:pt>
    <dgm:pt modelId="{B6A59CDE-18AD-4553-B6C5-FF001A8E8510}" type="sibTrans" cxnId="{E97FF64F-8020-497E-AE7D-2395DDA4560D}">
      <dgm:prSet/>
      <dgm:spPr/>
      <dgm:t>
        <a:bodyPr rtlCol="0"/>
        <a:lstStyle/>
        <a:p>
          <a:pPr rtl="0"/>
          <a:endParaRPr lang="en-US" noProof="0" dirty="0"/>
        </a:p>
      </dgm:t>
    </dgm:pt>
    <dgm:pt modelId="{D71FC021-6A65-44D1-95B9-0E6C89079866}">
      <dgm:prSet phldrT="[Text]"/>
      <dgm:spPr>
        <a:solidFill>
          <a:schemeClr val="accent3"/>
        </a:solidFill>
        <a:ln>
          <a:solidFill>
            <a:schemeClr val="accent3"/>
          </a:solidFill>
        </a:ln>
      </dgm:spPr>
      <dgm:t>
        <a:bodyPr rtlCol="0"/>
        <a:lstStyle/>
        <a:p>
          <a:pPr rtl="0"/>
          <a:r>
            <a:rPr lang="ja-JP" altLang="en-US" b="1"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申請書作成</a:t>
          </a:r>
          <a:endParaRPr lang="en-US" altLang="ja-JP" b="1"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endParaRPr>
        </a:p>
      </dgm:t>
    </dgm:pt>
    <dgm:pt modelId="{862AAE39-3AAD-40E3-BA20-90187BD73242}" type="parTrans" cxnId="{53239C96-427C-420B-95DC-546F3B30ED65}">
      <dgm:prSet/>
      <dgm:spPr/>
      <dgm:t>
        <a:bodyPr rtlCol="0"/>
        <a:lstStyle/>
        <a:p>
          <a:pPr rtl="0"/>
          <a:endParaRPr lang="en-US" noProof="0" dirty="0"/>
        </a:p>
      </dgm:t>
    </dgm:pt>
    <dgm:pt modelId="{9B090D9D-470E-46E2-AABB-0368A52481AA}" type="sibTrans" cxnId="{53239C96-427C-420B-95DC-546F3B30ED65}">
      <dgm:prSet/>
      <dgm:spPr/>
      <dgm:t>
        <a:bodyPr rtlCol="0"/>
        <a:lstStyle/>
        <a:p>
          <a:pPr rtl="0"/>
          <a:endParaRPr lang="en-US" noProof="0" dirty="0"/>
        </a:p>
      </dgm:t>
    </dgm:pt>
    <dgm:pt modelId="{4A6BB192-9983-4F48-BBC5-6E384EED7EC5}">
      <dgm:prSet phldrT="[Text]" custT="1"/>
      <dgm:spPr/>
      <dgm:t>
        <a:bodyPr lIns="108000" tIns="648000" rIns="288000" rtlCol="0" anchor="t" anchorCtr="0"/>
        <a:lstStyle/>
        <a:p>
          <a:pPr rtl="0">
            <a:lnSpc>
              <a:spcPts val="1500"/>
            </a:lnSpc>
          </a:pPr>
          <a:r>
            <a:rPr lang="ja-JP" altLang="en-US" sz="1200" dirty="0">
              <a:latin typeface="Meiryo UI" panose="020B0604030504040204" pitchFamily="50" charset="-128"/>
              <a:ea typeface="Meiryo UI" panose="020B0604030504040204" pitchFamily="50" charset="-128"/>
            </a:rPr>
            <a:t>必要書類を送付いただきましたら</a:t>
          </a:r>
          <a:r>
            <a:rPr lang="ja-JP" sz="1200" dirty="0">
              <a:latin typeface="Meiryo UI" panose="020B0604030504040204" pitchFamily="50" charset="-128"/>
              <a:ea typeface="Meiryo UI" panose="020B0604030504040204" pitchFamily="50" charset="-128"/>
            </a:rPr>
            <a:t>当事務所にて理由書等申請に必要な書類一式を作成いたします。</a:t>
          </a:r>
          <a:r>
            <a:rPr lang="ja-JP" altLang="en-US" sz="1200" dirty="0">
              <a:latin typeface="Meiryo UI" panose="020B0604030504040204" pitchFamily="50" charset="-128"/>
              <a:ea typeface="Meiryo UI" panose="020B0604030504040204" pitchFamily="50" charset="-128"/>
            </a:rPr>
            <a:t>署名の必要な資料は随時ご返送いただきます。</a:t>
          </a:r>
          <a:endParaRPr lang="en-US" altLang="ja-JP" sz="1200" noProof="0" dirty="0">
            <a:solidFill>
              <a:schemeClr val="tx2"/>
            </a:solidFill>
            <a:latin typeface="Meiryo UI" panose="020B0604030504040204" pitchFamily="50" charset="-128"/>
            <a:ea typeface="Meiryo UI" panose="020B0604030504040204" pitchFamily="50" charset="-128"/>
          </a:endParaRPr>
        </a:p>
      </dgm:t>
    </dgm:pt>
    <dgm:pt modelId="{230A6E4A-6CED-4DC0-AEFE-6859FE07B658}" type="parTrans" cxnId="{E3115EEA-DE9C-4F06-B8B3-BEB263D5F2B1}">
      <dgm:prSet/>
      <dgm:spPr/>
      <dgm:t>
        <a:bodyPr rtlCol="0"/>
        <a:lstStyle/>
        <a:p>
          <a:pPr rtl="0"/>
          <a:endParaRPr lang="en-US" noProof="0" dirty="0"/>
        </a:p>
      </dgm:t>
    </dgm:pt>
    <dgm:pt modelId="{0B568EC2-5D2A-4B00-8047-B7832F245B44}" type="sibTrans" cxnId="{E3115EEA-DE9C-4F06-B8B3-BEB263D5F2B1}">
      <dgm:prSet/>
      <dgm:spPr/>
      <dgm:t>
        <a:bodyPr rtlCol="0"/>
        <a:lstStyle/>
        <a:p>
          <a:pPr rtl="0"/>
          <a:endParaRPr lang="en-US" noProof="0" dirty="0"/>
        </a:p>
      </dgm:t>
    </dgm:pt>
    <dgm:pt modelId="{D07AD3FD-84FF-467E-9693-752776549C61}">
      <dgm:prSet phldrT="[Text]"/>
      <dgm:spPr>
        <a:solidFill>
          <a:schemeClr val="accent2"/>
        </a:solidFill>
        <a:ln>
          <a:solidFill>
            <a:schemeClr val="accent2"/>
          </a:solidFill>
        </a:ln>
      </dgm:spPr>
      <dgm:t>
        <a:bodyPr rtlCol="0"/>
        <a:lstStyle/>
        <a:p>
          <a:pPr rtl="0"/>
          <a:r>
            <a:rPr lang="ja-JP" altLang="en-US" b="1"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必要書類リスト送付</a:t>
          </a:r>
          <a:endParaRPr lang="en-US" altLang="ja-JP" b="1"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endParaRPr>
        </a:p>
      </dgm:t>
    </dgm:pt>
    <dgm:pt modelId="{A8C9B7A9-BC2A-4753-B7F0-F2E361D95520}" type="sibTrans" cxnId="{55492768-9A5E-4F74-AC7C-959C5C24EFD3}">
      <dgm:prSet/>
      <dgm:spPr/>
      <dgm:t>
        <a:bodyPr rtlCol="0"/>
        <a:lstStyle/>
        <a:p>
          <a:pPr rtl="0"/>
          <a:endParaRPr lang="en-US" noProof="0" dirty="0"/>
        </a:p>
      </dgm:t>
    </dgm:pt>
    <dgm:pt modelId="{7B691773-F524-4FAD-A272-BDF0B0C4370A}" type="parTrans" cxnId="{55492768-9A5E-4F74-AC7C-959C5C24EFD3}">
      <dgm:prSet/>
      <dgm:spPr/>
      <dgm:t>
        <a:bodyPr rtlCol="0"/>
        <a:lstStyle/>
        <a:p>
          <a:pPr rtl="0"/>
          <a:endParaRPr lang="en-US" noProof="0" dirty="0"/>
        </a:p>
      </dgm:t>
    </dgm:pt>
    <dgm:pt modelId="{32CCB050-072A-41BF-BE1B-388CF53E5629}">
      <dgm:prSet/>
      <dgm:spPr>
        <a:solidFill>
          <a:schemeClr val="accent4"/>
        </a:solidFill>
        <a:ln>
          <a:solidFill>
            <a:schemeClr val="accent4"/>
          </a:solidFill>
        </a:ln>
      </dgm:spPr>
      <dgm:t>
        <a:bodyPr rtlCol="0"/>
        <a:lstStyle/>
        <a:p>
          <a:pPr rtl="0"/>
          <a:r>
            <a:rPr lang="ja-JP" altLang="en-US" b="1"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申請</a:t>
          </a:r>
        </a:p>
      </dgm:t>
    </dgm:pt>
    <dgm:pt modelId="{B301371B-A53D-4B79-8B8D-7B304894442B}" type="parTrans" cxnId="{042E0AE1-6450-410A-B96E-AFBADB139BEA}">
      <dgm:prSet/>
      <dgm:spPr/>
      <dgm:t>
        <a:bodyPr rtlCol="0"/>
        <a:lstStyle/>
        <a:p>
          <a:pPr rtl="0"/>
          <a:endParaRPr lang="en-US" noProof="0" dirty="0"/>
        </a:p>
      </dgm:t>
    </dgm:pt>
    <dgm:pt modelId="{BF05D8EE-4413-4737-8721-DAF10D6CAB04}" type="sibTrans" cxnId="{042E0AE1-6450-410A-B96E-AFBADB139BEA}">
      <dgm:prSet/>
      <dgm:spPr/>
      <dgm:t>
        <a:bodyPr rtlCol="0"/>
        <a:lstStyle/>
        <a:p>
          <a:pPr rtl="0"/>
          <a:endParaRPr lang="en-US" noProof="0" dirty="0"/>
        </a:p>
      </dgm:t>
    </dgm:pt>
    <dgm:pt modelId="{9E838AE2-4659-4603-ABC8-58DF4222C0D4}">
      <dgm:prSet/>
      <dgm:spPr>
        <a:solidFill>
          <a:schemeClr val="accent5"/>
        </a:solidFill>
        <a:ln>
          <a:solidFill>
            <a:schemeClr val="accent5"/>
          </a:solidFill>
        </a:ln>
      </dgm:spPr>
      <dgm:t>
        <a:bodyPr rtlCol="0"/>
        <a:lstStyle/>
        <a:p>
          <a:pPr rtl="0"/>
          <a:r>
            <a:rPr lang="ja-JP" altLang="en-US" b="1"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結果</a:t>
          </a:r>
        </a:p>
      </dgm:t>
    </dgm:pt>
    <dgm:pt modelId="{5FC53805-9431-4BC8-ADB9-DABF59DE31C7}" type="parTrans" cxnId="{CF54291C-AAFD-4FA4-9A16-20CE892BA907}">
      <dgm:prSet/>
      <dgm:spPr/>
      <dgm:t>
        <a:bodyPr rtlCol="0"/>
        <a:lstStyle/>
        <a:p>
          <a:pPr rtl="0"/>
          <a:endParaRPr lang="en-US" noProof="0" dirty="0"/>
        </a:p>
      </dgm:t>
    </dgm:pt>
    <dgm:pt modelId="{61F1BCD3-232D-4C03-B56C-182BCB6108CD}" type="sibTrans" cxnId="{CF54291C-AAFD-4FA4-9A16-20CE892BA907}">
      <dgm:prSet/>
      <dgm:spPr/>
      <dgm:t>
        <a:bodyPr rtlCol="0"/>
        <a:lstStyle/>
        <a:p>
          <a:pPr rtl="0"/>
          <a:endParaRPr lang="en-US" noProof="0" dirty="0"/>
        </a:p>
      </dgm:t>
    </dgm:pt>
    <dgm:pt modelId="{04A40292-9119-41B2-B968-7B651F20675D}">
      <dgm:prSet custT="1"/>
      <dgm:spPr/>
      <dgm:t>
        <a:bodyPr lIns="108000" tIns="648000" rIns="288000" rtlCol="0" anchor="t" anchorCtr="0"/>
        <a:lstStyle/>
        <a:p>
          <a:pPr marL="0" lvl="0" indent="0" algn="l" defTabSz="533400" rtl="0">
            <a:lnSpc>
              <a:spcPts val="1500"/>
            </a:lnSpc>
            <a:spcBef>
              <a:spcPct val="0"/>
            </a:spcBef>
            <a:spcAft>
              <a:spcPts val="0"/>
            </a:spcAft>
            <a:buNone/>
          </a:pPr>
          <a:r>
            <a:rPr lang="ja-JP" sz="1200" kern="1200" dirty="0">
              <a:latin typeface="Meiryo UI" panose="020B0604030504040204" pitchFamily="50" charset="-128"/>
              <a:ea typeface="Meiryo UI" panose="020B0604030504040204" pitchFamily="50" charset="-128"/>
            </a:rPr>
            <a:t>当事務所で申請致します。お客様に入管へ出頭していただく必要はございません。</a:t>
          </a:r>
          <a:r>
            <a:rPr lang="ja-JP" altLang="en-US" sz="1100" dirty="0">
              <a:latin typeface="Meiryo UI" panose="020B0604030504040204" pitchFamily="50" charset="-128"/>
              <a:ea typeface="Meiryo UI" panose="020B0604030504040204" pitchFamily="50" charset="-128"/>
            </a:rPr>
            <a:t>入管より「追加書類」を要求された際には、ご提出をお願いすることがございます。</a:t>
          </a:r>
          <a:endParaRPr lang="en-US" altLang="ja-JP" sz="1200" kern="1200" noProof="0" dirty="0">
            <a:solidFill>
              <a:srgbClr val="666666"/>
            </a:solidFill>
            <a:latin typeface="Meiryo UI" panose="020B0604030504040204" pitchFamily="50" charset="-128"/>
            <a:ea typeface="Meiryo UI" panose="020B0604030504040204" pitchFamily="50" charset="-128"/>
            <a:cs typeface="+mn-cs"/>
          </a:endParaRPr>
        </a:p>
      </dgm:t>
    </dgm:pt>
    <dgm:pt modelId="{70078FF1-F2A9-4A6B-88D1-8CF3595EFE73}" type="parTrans" cxnId="{1D6C5464-DE30-4BEC-9E27-B2C179C39CC4}">
      <dgm:prSet/>
      <dgm:spPr/>
      <dgm:t>
        <a:bodyPr rtlCol="0"/>
        <a:lstStyle/>
        <a:p>
          <a:pPr rtl="0"/>
          <a:endParaRPr lang="en-US" noProof="0" dirty="0"/>
        </a:p>
      </dgm:t>
    </dgm:pt>
    <dgm:pt modelId="{B4C4972A-0898-484E-AF78-D5D7E0F991F2}" type="sibTrans" cxnId="{1D6C5464-DE30-4BEC-9E27-B2C179C39CC4}">
      <dgm:prSet/>
      <dgm:spPr/>
      <dgm:t>
        <a:bodyPr rtlCol="0"/>
        <a:lstStyle/>
        <a:p>
          <a:pPr rtl="0"/>
          <a:endParaRPr lang="en-US" noProof="0" dirty="0"/>
        </a:p>
      </dgm:t>
    </dgm:pt>
    <dgm:pt modelId="{C8E903CE-0CFD-4D68-A857-80E14557005E}">
      <dgm:prSet custT="1"/>
      <dgm:spPr/>
      <dgm:t>
        <a:bodyPr lIns="108000" tIns="648000" rIns="288000" rtlCol="0" anchor="t" anchorCtr="0"/>
        <a:lstStyle/>
        <a:p>
          <a:pPr marL="0" lvl="0" indent="0" algn="l" defTabSz="533400" rtl="0">
            <a:lnSpc>
              <a:spcPts val="1500"/>
            </a:lnSpc>
            <a:spcBef>
              <a:spcPct val="0"/>
            </a:spcBef>
            <a:spcAft>
              <a:spcPts val="0"/>
            </a:spcAft>
            <a:buNone/>
          </a:pPr>
          <a:r>
            <a:rPr lang="ja-JP" altLang="en-US" sz="1200" kern="1200" noProof="0" dirty="0">
              <a:solidFill>
                <a:schemeClr val="tx1"/>
              </a:solidFill>
              <a:latin typeface="Meiryo UI" panose="020B0604030504040204" pitchFamily="50" charset="-128"/>
              <a:ea typeface="Meiryo UI" panose="020B0604030504040204" pitchFamily="50" charset="-128"/>
              <a:cs typeface="+mn-cs"/>
            </a:rPr>
            <a:t>許可の場合、許可通知を郵送致します。当事務所へ新しい在留カード受領代行をご依頼の場合、有償にてご対応致します。不許可で再申請可能な場合、無償にて再申請いたします。</a:t>
          </a:r>
          <a:endParaRPr lang="en-US" altLang="ja-JP" sz="1200" kern="1200" noProof="0" dirty="0">
            <a:solidFill>
              <a:schemeClr val="tx1"/>
            </a:solidFill>
            <a:latin typeface="Meiryo UI" panose="020B0604030504040204" pitchFamily="50" charset="-128"/>
            <a:ea typeface="Meiryo UI" panose="020B0604030504040204" pitchFamily="50" charset="-128"/>
            <a:cs typeface="+mn-cs"/>
          </a:endParaRPr>
        </a:p>
      </dgm:t>
    </dgm:pt>
    <dgm:pt modelId="{D5890537-0D77-4DA1-A100-62C393623468}" type="parTrans" cxnId="{17BD67AD-4331-49EC-BC4A-29404E891597}">
      <dgm:prSet/>
      <dgm:spPr/>
      <dgm:t>
        <a:bodyPr rtlCol="0"/>
        <a:lstStyle/>
        <a:p>
          <a:pPr rtl="0"/>
          <a:endParaRPr lang="en-US" noProof="0" dirty="0"/>
        </a:p>
      </dgm:t>
    </dgm:pt>
    <dgm:pt modelId="{862799CE-00F4-4DD6-894E-A487503F8DE6}" type="sibTrans" cxnId="{17BD67AD-4331-49EC-BC4A-29404E891597}">
      <dgm:prSet/>
      <dgm:spPr/>
      <dgm:t>
        <a:bodyPr rtlCol="0"/>
        <a:lstStyle/>
        <a:p>
          <a:pPr rtl="0"/>
          <a:endParaRPr lang="en-US" noProof="0" dirty="0"/>
        </a:p>
      </dgm:t>
    </dgm:pt>
    <dgm:pt modelId="{594BF422-752C-42F3-A230-3D0E6AE9A886}" type="pres">
      <dgm:prSet presAssocID="{55C0B14E-AEA6-48D3-A387-ED4A3A3BF840}" presName="Name0" presStyleCnt="0">
        <dgm:presLayoutVars>
          <dgm:animLvl val="lvl"/>
          <dgm:resizeHandles val="exact"/>
        </dgm:presLayoutVars>
      </dgm:prSet>
      <dgm:spPr/>
    </dgm:pt>
    <dgm:pt modelId="{F6A1B9E0-4B4A-47A4-A011-67526CEEA770}" type="pres">
      <dgm:prSet presAssocID="{AACEAFD5-63CF-4AFC-B46F-BE086C5D447C}" presName="composite" presStyleCnt="0"/>
      <dgm:spPr/>
    </dgm:pt>
    <dgm:pt modelId="{FA4E6E73-A3C8-4495-927B-8AADA5A74297}" type="pres">
      <dgm:prSet presAssocID="{AACEAFD5-63CF-4AFC-B46F-BE086C5D447C}" presName="L" presStyleLbl="solidFgAcc1" presStyleIdx="0" presStyleCnt="5">
        <dgm:presLayoutVars>
          <dgm:chMax val="0"/>
          <dgm:chPref val="0"/>
        </dgm:presLayoutVars>
      </dgm:prSet>
      <dgm:spPr>
        <a:ln>
          <a:solidFill>
            <a:schemeClr val="accent1"/>
          </a:solidFill>
        </a:ln>
      </dgm:spPr>
    </dgm:pt>
    <dgm:pt modelId="{CA3A6A4E-2D39-41D2-A6B1-B590D0C452D2}" type="pres">
      <dgm:prSet presAssocID="{AACEAFD5-63CF-4AFC-B46F-BE086C5D447C}" presName="parTx" presStyleLbl="alignNode1" presStyleIdx="0" presStyleCnt="5" custLinFactNeighborX="-3464" custLinFactNeighborY="-43614">
        <dgm:presLayoutVars>
          <dgm:chMax val="0"/>
          <dgm:chPref val="0"/>
          <dgm:bulletEnabled val="1"/>
        </dgm:presLayoutVars>
      </dgm:prSet>
      <dgm:spPr/>
    </dgm:pt>
    <dgm:pt modelId="{810D7AA7-A541-4507-BE7F-36CCF210089F}" type="pres">
      <dgm:prSet presAssocID="{AACEAFD5-63CF-4AFC-B46F-BE086C5D447C}" presName="desTx" presStyleLbl="revTx" presStyleIdx="0" presStyleCnt="5">
        <dgm:presLayoutVars>
          <dgm:chMax val="0"/>
          <dgm:chPref val="0"/>
          <dgm:bulletEnabled val="1"/>
        </dgm:presLayoutVars>
      </dgm:prSet>
      <dgm:spPr/>
    </dgm:pt>
    <dgm:pt modelId="{4F7CDD44-32F1-4759-861F-8DABEBBA8D89}" type="pres">
      <dgm:prSet presAssocID="{AACEAFD5-63CF-4AFC-B46F-BE086C5D447C}" presName="EmptyPlaceHolder" presStyleCnt="0"/>
      <dgm:spPr/>
    </dgm:pt>
    <dgm:pt modelId="{C9A9B9EA-6A1D-4A13-9C7F-C112F25D2888}" type="pres">
      <dgm:prSet presAssocID="{7A8D4B4D-06E9-4958-810D-A6226B6AC588}" presName="space" presStyleCnt="0"/>
      <dgm:spPr/>
    </dgm:pt>
    <dgm:pt modelId="{EC37843F-14A6-4E20-B7AE-2B086A8F5F45}" type="pres">
      <dgm:prSet presAssocID="{D07AD3FD-84FF-467E-9693-752776549C61}" presName="composite" presStyleCnt="0"/>
      <dgm:spPr/>
    </dgm:pt>
    <dgm:pt modelId="{E41E7729-FD3F-426D-804C-45BD60BD762D}" type="pres">
      <dgm:prSet presAssocID="{D07AD3FD-84FF-467E-9693-752776549C61}" presName="L" presStyleLbl="solidFgAcc1" presStyleIdx="1" presStyleCnt="5">
        <dgm:presLayoutVars>
          <dgm:chMax val="0"/>
          <dgm:chPref val="0"/>
        </dgm:presLayoutVars>
      </dgm:prSet>
      <dgm:spPr>
        <a:ln>
          <a:solidFill>
            <a:schemeClr val="accent2"/>
          </a:solidFill>
        </a:ln>
      </dgm:spPr>
    </dgm:pt>
    <dgm:pt modelId="{6C46E586-0364-4C52-98F9-74A7ACD803D1}" type="pres">
      <dgm:prSet presAssocID="{D07AD3FD-84FF-467E-9693-752776549C61}" presName="parTx" presStyleLbl="alignNode1" presStyleIdx="1" presStyleCnt="5" custLinFactNeighborX="-768" custLinFactNeighborY="-43884">
        <dgm:presLayoutVars>
          <dgm:chMax val="0"/>
          <dgm:chPref val="0"/>
          <dgm:bulletEnabled val="1"/>
        </dgm:presLayoutVars>
      </dgm:prSet>
      <dgm:spPr/>
    </dgm:pt>
    <dgm:pt modelId="{5E07F9E4-149C-4A89-848F-4ABDD305F0C5}" type="pres">
      <dgm:prSet presAssocID="{D07AD3FD-84FF-467E-9693-752776549C61}" presName="desTx" presStyleLbl="revTx" presStyleIdx="1" presStyleCnt="5">
        <dgm:presLayoutVars>
          <dgm:chMax val="0"/>
          <dgm:chPref val="0"/>
          <dgm:bulletEnabled val="1"/>
        </dgm:presLayoutVars>
      </dgm:prSet>
      <dgm:spPr/>
    </dgm:pt>
    <dgm:pt modelId="{2928FCAD-BE3F-45AC-93A5-FD98F8A50E00}" type="pres">
      <dgm:prSet presAssocID="{D07AD3FD-84FF-467E-9693-752776549C61}" presName="EmptyPlaceHolder" presStyleCnt="0"/>
      <dgm:spPr/>
    </dgm:pt>
    <dgm:pt modelId="{C2DF8D93-19C7-4E07-BCAF-9FAAB62C8CF2}" type="pres">
      <dgm:prSet presAssocID="{A8C9B7A9-BC2A-4753-B7F0-F2E361D95520}" presName="space" presStyleCnt="0"/>
      <dgm:spPr/>
    </dgm:pt>
    <dgm:pt modelId="{86E313B1-36D3-44D7-907E-22A08CB8E9CC}" type="pres">
      <dgm:prSet presAssocID="{D71FC021-6A65-44D1-95B9-0E6C89079866}" presName="composite" presStyleCnt="0"/>
      <dgm:spPr/>
    </dgm:pt>
    <dgm:pt modelId="{473F2067-7126-4D56-A328-5A8CFD3D8D52}" type="pres">
      <dgm:prSet presAssocID="{D71FC021-6A65-44D1-95B9-0E6C89079866}" presName="L" presStyleLbl="solidFgAcc1" presStyleIdx="2" presStyleCnt="5">
        <dgm:presLayoutVars>
          <dgm:chMax val="0"/>
          <dgm:chPref val="0"/>
        </dgm:presLayoutVars>
      </dgm:prSet>
      <dgm:spPr>
        <a:ln>
          <a:solidFill>
            <a:schemeClr val="accent3"/>
          </a:solidFill>
        </a:ln>
      </dgm:spPr>
    </dgm:pt>
    <dgm:pt modelId="{7A0B5EFC-88FB-4ED5-994F-D5F6584C2293}" type="pres">
      <dgm:prSet presAssocID="{D71FC021-6A65-44D1-95B9-0E6C89079866}" presName="parTx" presStyleLbl="alignNode1" presStyleIdx="2" presStyleCnt="5" custLinFactNeighborX="-824" custLinFactNeighborY="-43884">
        <dgm:presLayoutVars>
          <dgm:chMax val="0"/>
          <dgm:chPref val="0"/>
          <dgm:bulletEnabled val="1"/>
        </dgm:presLayoutVars>
      </dgm:prSet>
      <dgm:spPr/>
    </dgm:pt>
    <dgm:pt modelId="{FD7B29F2-0D66-4B4B-BC8A-82DA23575305}" type="pres">
      <dgm:prSet presAssocID="{D71FC021-6A65-44D1-95B9-0E6C89079866}" presName="desTx" presStyleLbl="revTx" presStyleIdx="2" presStyleCnt="5">
        <dgm:presLayoutVars>
          <dgm:chMax val="0"/>
          <dgm:chPref val="0"/>
          <dgm:bulletEnabled val="1"/>
        </dgm:presLayoutVars>
      </dgm:prSet>
      <dgm:spPr/>
    </dgm:pt>
    <dgm:pt modelId="{BABAA172-7B81-4C6B-BCF2-4572322515C5}" type="pres">
      <dgm:prSet presAssocID="{D71FC021-6A65-44D1-95B9-0E6C89079866}" presName="EmptyPlaceHolder" presStyleCnt="0"/>
      <dgm:spPr/>
    </dgm:pt>
    <dgm:pt modelId="{F5592489-4EC4-4CD3-8C9F-861313656D99}" type="pres">
      <dgm:prSet presAssocID="{9B090D9D-470E-46E2-AABB-0368A52481AA}" presName="space" presStyleCnt="0"/>
      <dgm:spPr/>
    </dgm:pt>
    <dgm:pt modelId="{62262EA1-D674-4DE8-B444-FEC3F6748520}" type="pres">
      <dgm:prSet presAssocID="{32CCB050-072A-41BF-BE1B-388CF53E5629}" presName="composite" presStyleCnt="0"/>
      <dgm:spPr/>
    </dgm:pt>
    <dgm:pt modelId="{7BF6E820-C6E3-4E2C-BB23-ADF9AD641C6B}" type="pres">
      <dgm:prSet presAssocID="{32CCB050-072A-41BF-BE1B-388CF53E5629}" presName="L" presStyleLbl="solidFgAcc1" presStyleIdx="3" presStyleCnt="5">
        <dgm:presLayoutVars>
          <dgm:chMax val="0"/>
          <dgm:chPref val="0"/>
        </dgm:presLayoutVars>
      </dgm:prSet>
      <dgm:spPr>
        <a:ln>
          <a:solidFill>
            <a:schemeClr val="accent4"/>
          </a:solidFill>
        </a:ln>
      </dgm:spPr>
    </dgm:pt>
    <dgm:pt modelId="{B8046455-4EBB-40A8-838B-B584850A8B8E}" type="pres">
      <dgm:prSet presAssocID="{32CCB050-072A-41BF-BE1B-388CF53E5629}" presName="parTx" presStyleLbl="alignNode1" presStyleIdx="3" presStyleCnt="5" custLinFactNeighborX="-580" custLinFactNeighborY="-43995">
        <dgm:presLayoutVars>
          <dgm:chMax val="0"/>
          <dgm:chPref val="0"/>
          <dgm:bulletEnabled val="1"/>
        </dgm:presLayoutVars>
      </dgm:prSet>
      <dgm:spPr/>
    </dgm:pt>
    <dgm:pt modelId="{1D84544C-5924-422B-9546-A86AE4927E4C}" type="pres">
      <dgm:prSet presAssocID="{32CCB050-072A-41BF-BE1B-388CF53E5629}" presName="desTx" presStyleLbl="revTx" presStyleIdx="3" presStyleCnt="5">
        <dgm:presLayoutVars>
          <dgm:chMax val="0"/>
          <dgm:chPref val="0"/>
          <dgm:bulletEnabled val="1"/>
        </dgm:presLayoutVars>
      </dgm:prSet>
      <dgm:spPr/>
    </dgm:pt>
    <dgm:pt modelId="{ED05E404-1B63-4FC9-A7B8-277860DEBCD0}" type="pres">
      <dgm:prSet presAssocID="{32CCB050-072A-41BF-BE1B-388CF53E5629}" presName="EmptyPlaceHolder" presStyleCnt="0"/>
      <dgm:spPr/>
    </dgm:pt>
    <dgm:pt modelId="{AB144E95-E2AA-430B-870C-A44D04CCB5A8}" type="pres">
      <dgm:prSet presAssocID="{BF05D8EE-4413-4737-8721-DAF10D6CAB04}" presName="space" presStyleCnt="0"/>
      <dgm:spPr/>
    </dgm:pt>
    <dgm:pt modelId="{D0A9E9B9-B6D2-49AA-91D6-7CE223E637D0}" type="pres">
      <dgm:prSet presAssocID="{9E838AE2-4659-4603-ABC8-58DF4222C0D4}" presName="composite" presStyleCnt="0"/>
      <dgm:spPr/>
    </dgm:pt>
    <dgm:pt modelId="{0EE416CF-D8AE-41BD-BF35-9148040E1274}" type="pres">
      <dgm:prSet presAssocID="{9E838AE2-4659-4603-ABC8-58DF4222C0D4}" presName="L" presStyleLbl="solidFgAcc1" presStyleIdx="4" presStyleCnt="5">
        <dgm:presLayoutVars>
          <dgm:chMax val="0"/>
          <dgm:chPref val="0"/>
        </dgm:presLayoutVars>
      </dgm:prSet>
      <dgm:spPr>
        <a:ln>
          <a:solidFill>
            <a:schemeClr val="accent5"/>
          </a:solidFill>
        </a:ln>
      </dgm:spPr>
    </dgm:pt>
    <dgm:pt modelId="{559A9A18-D6AE-4459-8C7F-A17CAB50744A}" type="pres">
      <dgm:prSet presAssocID="{9E838AE2-4659-4603-ABC8-58DF4222C0D4}" presName="parTx" presStyleLbl="alignNode1" presStyleIdx="4" presStyleCnt="5" custLinFactNeighborX="730" custLinFactNeighborY="-44463">
        <dgm:presLayoutVars>
          <dgm:chMax val="0"/>
          <dgm:chPref val="0"/>
          <dgm:bulletEnabled val="1"/>
        </dgm:presLayoutVars>
      </dgm:prSet>
      <dgm:spPr/>
    </dgm:pt>
    <dgm:pt modelId="{7F54B493-FCA8-4A1F-A2B1-FCB26CA9C396}" type="pres">
      <dgm:prSet presAssocID="{9E838AE2-4659-4603-ABC8-58DF4222C0D4}" presName="desTx" presStyleLbl="revTx" presStyleIdx="4" presStyleCnt="5">
        <dgm:presLayoutVars>
          <dgm:chMax val="0"/>
          <dgm:chPref val="0"/>
          <dgm:bulletEnabled val="1"/>
        </dgm:presLayoutVars>
      </dgm:prSet>
      <dgm:spPr/>
    </dgm:pt>
    <dgm:pt modelId="{D73F5E39-8993-4D6C-9D92-8E8F41E329B8}" type="pres">
      <dgm:prSet presAssocID="{9E838AE2-4659-4603-ABC8-58DF4222C0D4}" presName="EmptyPlaceHolder" presStyleCnt="0"/>
      <dgm:spPr/>
    </dgm:pt>
  </dgm:ptLst>
  <dgm:cxnLst>
    <dgm:cxn modelId="{20190A0D-EF75-4224-80CC-FC8EBDEF2138}" type="presOf" srcId="{C8E903CE-0CFD-4D68-A857-80E14557005E}" destId="{7F54B493-FCA8-4A1F-A2B1-FCB26CA9C396}" srcOrd="0" destOrd="0" presId="urn:microsoft.com/office/officeart/2016/7/layout/AccentHomeChevronProcess"/>
    <dgm:cxn modelId="{CF54291C-AAFD-4FA4-9A16-20CE892BA907}" srcId="{55C0B14E-AEA6-48D3-A387-ED4A3A3BF840}" destId="{9E838AE2-4659-4603-ABC8-58DF4222C0D4}" srcOrd="4" destOrd="0" parTransId="{5FC53805-9431-4BC8-ADB9-DABF59DE31C7}" sibTransId="{61F1BCD3-232D-4C03-B56C-182BCB6108CD}"/>
    <dgm:cxn modelId="{F23BFC27-EEA1-48DD-A68B-3C9BF1AE455D}" type="presOf" srcId="{349299C9-846E-4827-813A-349CCCE20782}" destId="{810D7AA7-A541-4507-BE7F-36CCF210089F}" srcOrd="0" destOrd="0" presId="urn:microsoft.com/office/officeart/2016/7/layout/AccentHomeChevronProcess"/>
    <dgm:cxn modelId="{0EFA3039-6828-403C-9445-4359BA6645E6}" srcId="{AACEAFD5-63CF-4AFC-B46F-BE086C5D447C}" destId="{349299C9-846E-4827-813A-349CCCE20782}" srcOrd="0" destOrd="0" parTransId="{AEA27547-B9ED-4994-BD27-04EC297EF367}" sibTransId="{9D819F52-ACA0-4B08-8256-DF6BD8FA3A0B}"/>
    <dgm:cxn modelId="{6CDEA839-6538-453E-9113-58ECC65280CB}" type="presOf" srcId="{AACEAFD5-63CF-4AFC-B46F-BE086C5D447C}" destId="{CA3A6A4E-2D39-41D2-A6B1-B590D0C452D2}" srcOrd="0" destOrd="0" presId="urn:microsoft.com/office/officeart/2016/7/layout/AccentHomeChevronProcess"/>
    <dgm:cxn modelId="{1D6C5464-DE30-4BEC-9E27-B2C179C39CC4}" srcId="{32CCB050-072A-41BF-BE1B-388CF53E5629}" destId="{04A40292-9119-41B2-B968-7B651F20675D}" srcOrd="0" destOrd="0" parTransId="{70078FF1-F2A9-4A6B-88D1-8CF3595EFE73}" sibTransId="{B4C4972A-0898-484E-AF78-D5D7E0F991F2}"/>
    <dgm:cxn modelId="{55492768-9A5E-4F74-AC7C-959C5C24EFD3}" srcId="{55C0B14E-AEA6-48D3-A387-ED4A3A3BF840}" destId="{D07AD3FD-84FF-467E-9693-752776549C61}" srcOrd="1" destOrd="0" parTransId="{7B691773-F524-4FAD-A272-BDF0B0C4370A}" sibTransId="{A8C9B7A9-BC2A-4753-B7F0-F2E361D95520}"/>
    <dgm:cxn modelId="{993A834D-F9E7-487D-A46B-FD9A309F5C59}" type="presOf" srcId="{04A40292-9119-41B2-B968-7B651F20675D}" destId="{1D84544C-5924-422B-9546-A86AE4927E4C}" srcOrd="0" destOrd="0" presId="urn:microsoft.com/office/officeart/2016/7/layout/AccentHomeChevronProcess"/>
    <dgm:cxn modelId="{E97FF64F-8020-497E-AE7D-2395DDA4560D}" srcId="{D07AD3FD-84FF-467E-9693-752776549C61}" destId="{5D70EFF5-8B31-4A1F-AE44-51E4CF0013EB}" srcOrd="0" destOrd="0" parTransId="{96C720A0-FEEF-48D1-8DF6-ABA03C304822}" sibTransId="{B6A59CDE-18AD-4553-B6C5-FF001A8E8510}"/>
    <dgm:cxn modelId="{219EA357-E48B-4A91-91A7-8282DFF10601}" type="presOf" srcId="{55C0B14E-AEA6-48D3-A387-ED4A3A3BF840}" destId="{594BF422-752C-42F3-A230-3D0E6AE9A886}" srcOrd="0" destOrd="0" presId="urn:microsoft.com/office/officeart/2016/7/layout/AccentHomeChevronProcess"/>
    <dgm:cxn modelId="{61E56288-5A92-4019-989A-398C8EA8A844}" type="presOf" srcId="{4A6BB192-9983-4F48-BBC5-6E384EED7EC5}" destId="{FD7B29F2-0D66-4B4B-BC8A-82DA23575305}" srcOrd="0" destOrd="0" presId="urn:microsoft.com/office/officeart/2016/7/layout/AccentHomeChevronProcess"/>
    <dgm:cxn modelId="{60399491-EC61-4ACD-870E-1A66600F3D26}" type="presOf" srcId="{D71FC021-6A65-44D1-95B9-0E6C89079866}" destId="{7A0B5EFC-88FB-4ED5-994F-D5F6584C2293}" srcOrd="0" destOrd="0" presId="urn:microsoft.com/office/officeart/2016/7/layout/AccentHomeChevronProcess"/>
    <dgm:cxn modelId="{53239C96-427C-420B-95DC-546F3B30ED65}" srcId="{55C0B14E-AEA6-48D3-A387-ED4A3A3BF840}" destId="{D71FC021-6A65-44D1-95B9-0E6C89079866}" srcOrd="2" destOrd="0" parTransId="{862AAE39-3AAD-40E3-BA20-90187BD73242}" sibTransId="{9B090D9D-470E-46E2-AABB-0368A52481AA}"/>
    <dgm:cxn modelId="{17BD67AD-4331-49EC-BC4A-29404E891597}" srcId="{9E838AE2-4659-4603-ABC8-58DF4222C0D4}" destId="{C8E903CE-0CFD-4D68-A857-80E14557005E}" srcOrd="0" destOrd="0" parTransId="{D5890537-0D77-4DA1-A100-62C393623468}" sibTransId="{862799CE-00F4-4DD6-894E-A487503F8DE6}"/>
    <dgm:cxn modelId="{2F6485B4-0735-4D01-8060-5A89B7562619}" type="presOf" srcId="{5D70EFF5-8B31-4A1F-AE44-51E4CF0013EB}" destId="{5E07F9E4-149C-4A89-848F-4ABDD305F0C5}" srcOrd="0" destOrd="0" presId="urn:microsoft.com/office/officeart/2016/7/layout/AccentHomeChevronProcess"/>
    <dgm:cxn modelId="{AE101ABC-7EA3-4444-A576-8AB15A371C84}" srcId="{55C0B14E-AEA6-48D3-A387-ED4A3A3BF840}" destId="{AACEAFD5-63CF-4AFC-B46F-BE086C5D447C}" srcOrd="0" destOrd="0" parTransId="{7A0BD8EC-BB4A-4912-A54E-6F39B681264E}" sibTransId="{7A8D4B4D-06E9-4958-810D-A6226B6AC588}"/>
    <dgm:cxn modelId="{665C05C7-3CB0-428C-B457-E59A0AF60DA1}" type="presOf" srcId="{D07AD3FD-84FF-467E-9693-752776549C61}" destId="{6C46E586-0364-4C52-98F9-74A7ACD803D1}" srcOrd="0" destOrd="0" presId="urn:microsoft.com/office/officeart/2016/7/layout/AccentHomeChevronProcess"/>
    <dgm:cxn modelId="{042E0AE1-6450-410A-B96E-AFBADB139BEA}" srcId="{55C0B14E-AEA6-48D3-A387-ED4A3A3BF840}" destId="{32CCB050-072A-41BF-BE1B-388CF53E5629}" srcOrd="3" destOrd="0" parTransId="{B301371B-A53D-4B79-8B8D-7B304894442B}" sibTransId="{BF05D8EE-4413-4737-8721-DAF10D6CAB04}"/>
    <dgm:cxn modelId="{E3115EEA-DE9C-4F06-B8B3-BEB263D5F2B1}" srcId="{D71FC021-6A65-44D1-95B9-0E6C89079866}" destId="{4A6BB192-9983-4F48-BBC5-6E384EED7EC5}" srcOrd="0" destOrd="0" parTransId="{230A6E4A-6CED-4DC0-AEFE-6859FE07B658}" sibTransId="{0B568EC2-5D2A-4B00-8047-B7832F245B44}"/>
    <dgm:cxn modelId="{DB636DF2-EC68-445F-B7E9-11D2D9235026}" type="presOf" srcId="{9E838AE2-4659-4603-ABC8-58DF4222C0D4}" destId="{559A9A18-D6AE-4459-8C7F-A17CAB50744A}" srcOrd="0" destOrd="0" presId="urn:microsoft.com/office/officeart/2016/7/layout/AccentHomeChevronProcess"/>
    <dgm:cxn modelId="{10122CFA-F2C6-4519-A06A-6ABCC8B80C59}" type="presOf" srcId="{32CCB050-072A-41BF-BE1B-388CF53E5629}" destId="{B8046455-4EBB-40A8-838B-B584850A8B8E}" srcOrd="0" destOrd="0" presId="urn:microsoft.com/office/officeart/2016/7/layout/AccentHomeChevronProcess"/>
    <dgm:cxn modelId="{C93892E1-28C0-4B75-A464-293C00708672}" type="presParOf" srcId="{594BF422-752C-42F3-A230-3D0E6AE9A886}" destId="{F6A1B9E0-4B4A-47A4-A011-67526CEEA770}" srcOrd="0" destOrd="0" presId="urn:microsoft.com/office/officeart/2016/7/layout/AccentHomeChevronProcess"/>
    <dgm:cxn modelId="{D5413575-9692-46A2-A045-9ED8482318DF}" type="presParOf" srcId="{F6A1B9E0-4B4A-47A4-A011-67526CEEA770}" destId="{FA4E6E73-A3C8-4495-927B-8AADA5A74297}" srcOrd="0" destOrd="0" presId="urn:microsoft.com/office/officeart/2016/7/layout/AccentHomeChevronProcess"/>
    <dgm:cxn modelId="{3303BDD6-668D-45F1-9491-4125E782D67C}" type="presParOf" srcId="{F6A1B9E0-4B4A-47A4-A011-67526CEEA770}" destId="{CA3A6A4E-2D39-41D2-A6B1-B590D0C452D2}" srcOrd="1" destOrd="0" presId="urn:microsoft.com/office/officeart/2016/7/layout/AccentHomeChevronProcess"/>
    <dgm:cxn modelId="{3BAD5A1C-162E-4722-B818-968C4083BECD}" type="presParOf" srcId="{F6A1B9E0-4B4A-47A4-A011-67526CEEA770}" destId="{810D7AA7-A541-4507-BE7F-36CCF210089F}" srcOrd="2" destOrd="0" presId="urn:microsoft.com/office/officeart/2016/7/layout/AccentHomeChevronProcess"/>
    <dgm:cxn modelId="{A3B267C1-BAFC-42F0-A63A-6491CFDC1ED2}" type="presParOf" srcId="{F6A1B9E0-4B4A-47A4-A011-67526CEEA770}" destId="{4F7CDD44-32F1-4759-861F-8DABEBBA8D89}" srcOrd="3" destOrd="0" presId="urn:microsoft.com/office/officeart/2016/7/layout/AccentHomeChevronProcess"/>
    <dgm:cxn modelId="{80CC9289-BA8F-4ED7-A4ED-9FA5EF71D964}" type="presParOf" srcId="{594BF422-752C-42F3-A230-3D0E6AE9A886}" destId="{C9A9B9EA-6A1D-4A13-9C7F-C112F25D2888}" srcOrd="1" destOrd="0" presId="urn:microsoft.com/office/officeart/2016/7/layout/AccentHomeChevronProcess"/>
    <dgm:cxn modelId="{5B7985CA-BC92-461D-A77E-E2320D4992D0}" type="presParOf" srcId="{594BF422-752C-42F3-A230-3D0E6AE9A886}" destId="{EC37843F-14A6-4E20-B7AE-2B086A8F5F45}" srcOrd="2" destOrd="0" presId="urn:microsoft.com/office/officeart/2016/7/layout/AccentHomeChevronProcess"/>
    <dgm:cxn modelId="{1996E4D7-D809-45CA-9DF0-561A93BDAFB1}" type="presParOf" srcId="{EC37843F-14A6-4E20-B7AE-2B086A8F5F45}" destId="{E41E7729-FD3F-426D-804C-45BD60BD762D}" srcOrd="0" destOrd="0" presId="urn:microsoft.com/office/officeart/2016/7/layout/AccentHomeChevronProcess"/>
    <dgm:cxn modelId="{16E53752-1AB8-4CD2-BFD6-85C0CDA26E1B}" type="presParOf" srcId="{EC37843F-14A6-4E20-B7AE-2B086A8F5F45}" destId="{6C46E586-0364-4C52-98F9-74A7ACD803D1}" srcOrd="1" destOrd="0" presId="urn:microsoft.com/office/officeart/2016/7/layout/AccentHomeChevronProcess"/>
    <dgm:cxn modelId="{FAC2F23D-E510-4342-91C3-FCAB11B207C0}" type="presParOf" srcId="{EC37843F-14A6-4E20-B7AE-2B086A8F5F45}" destId="{5E07F9E4-149C-4A89-848F-4ABDD305F0C5}" srcOrd="2" destOrd="0" presId="urn:microsoft.com/office/officeart/2016/7/layout/AccentHomeChevronProcess"/>
    <dgm:cxn modelId="{3843A525-0A63-4743-B0E8-0F795D54B4E4}" type="presParOf" srcId="{EC37843F-14A6-4E20-B7AE-2B086A8F5F45}" destId="{2928FCAD-BE3F-45AC-93A5-FD98F8A50E00}" srcOrd="3" destOrd="0" presId="urn:microsoft.com/office/officeart/2016/7/layout/AccentHomeChevronProcess"/>
    <dgm:cxn modelId="{D179D84E-BE2C-46EF-8594-412D3A7F9213}" type="presParOf" srcId="{594BF422-752C-42F3-A230-3D0E6AE9A886}" destId="{C2DF8D93-19C7-4E07-BCAF-9FAAB62C8CF2}" srcOrd="3" destOrd="0" presId="urn:microsoft.com/office/officeart/2016/7/layout/AccentHomeChevronProcess"/>
    <dgm:cxn modelId="{D8554B98-FAA7-4800-BB76-916BA7A2B10E}" type="presParOf" srcId="{594BF422-752C-42F3-A230-3D0E6AE9A886}" destId="{86E313B1-36D3-44D7-907E-22A08CB8E9CC}" srcOrd="4" destOrd="0" presId="urn:microsoft.com/office/officeart/2016/7/layout/AccentHomeChevronProcess"/>
    <dgm:cxn modelId="{19D10FBF-8E65-4EB5-9B54-54A271982B0D}" type="presParOf" srcId="{86E313B1-36D3-44D7-907E-22A08CB8E9CC}" destId="{473F2067-7126-4D56-A328-5A8CFD3D8D52}" srcOrd="0" destOrd="0" presId="urn:microsoft.com/office/officeart/2016/7/layout/AccentHomeChevronProcess"/>
    <dgm:cxn modelId="{11A73768-8587-4E2B-BDDA-6254211FDF2D}" type="presParOf" srcId="{86E313B1-36D3-44D7-907E-22A08CB8E9CC}" destId="{7A0B5EFC-88FB-4ED5-994F-D5F6584C2293}" srcOrd="1" destOrd="0" presId="urn:microsoft.com/office/officeart/2016/7/layout/AccentHomeChevronProcess"/>
    <dgm:cxn modelId="{522D3FED-6E8C-40DF-8BA8-A80510ACC48F}" type="presParOf" srcId="{86E313B1-36D3-44D7-907E-22A08CB8E9CC}" destId="{FD7B29F2-0D66-4B4B-BC8A-82DA23575305}" srcOrd="2" destOrd="0" presId="urn:microsoft.com/office/officeart/2016/7/layout/AccentHomeChevronProcess"/>
    <dgm:cxn modelId="{8075A955-4651-4DD2-B114-EB147BF378DF}" type="presParOf" srcId="{86E313B1-36D3-44D7-907E-22A08CB8E9CC}" destId="{BABAA172-7B81-4C6B-BCF2-4572322515C5}" srcOrd="3" destOrd="0" presId="urn:microsoft.com/office/officeart/2016/7/layout/AccentHomeChevronProcess"/>
    <dgm:cxn modelId="{76487C60-81CC-4808-A6F6-74C757E56AA2}" type="presParOf" srcId="{594BF422-752C-42F3-A230-3D0E6AE9A886}" destId="{F5592489-4EC4-4CD3-8C9F-861313656D99}" srcOrd="5" destOrd="0" presId="urn:microsoft.com/office/officeart/2016/7/layout/AccentHomeChevronProcess"/>
    <dgm:cxn modelId="{DF11AE77-7C6F-4023-B9CA-C466C92E9683}" type="presParOf" srcId="{594BF422-752C-42F3-A230-3D0E6AE9A886}" destId="{62262EA1-D674-4DE8-B444-FEC3F6748520}" srcOrd="6" destOrd="0" presId="urn:microsoft.com/office/officeart/2016/7/layout/AccentHomeChevronProcess"/>
    <dgm:cxn modelId="{18CDA0B2-B372-4A35-AE00-5304AC3837D3}" type="presParOf" srcId="{62262EA1-D674-4DE8-B444-FEC3F6748520}" destId="{7BF6E820-C6E3-4E2C-BB23-ADF9AD641C6B}" srcOrd="0" destOrd="0" presId="urn:microsoft.com/office/officeart/2016/7/layout/AccentHomeChevronProcess"/>
    <dgm:cxn modelId="{0DF47D5B-8611-4D8E-928B-AA2D5766C18B}" type="presParOf" srcId="{62262EA1-D674-4DE8-B444-FEC3F6748520}" destId="{B8046455-4EBB-40A8-838B-B584850A8B8E}" srcOrd="1" destOrd="0" presId="urn:microsoft.com/office/officeart/2016/7/layout/AccentHomeChevronProcess"/>
    <dgm:cxn modelId="{7C4A88D9-8926-4433-834A-47C1FDDF722F}" type="presParOf" srcId="{62262EA1-D674-4DE8-B444-FEC3F6748520}" destId="{1D84544C-5924-422B-9546-A86AE4927E4C}" srcOrd="2" destOrd="0" presId="urn:microsoft.com/office/officeart/2016/7/layout/AccentHomeChevronProcess"/>
    <dgm:cxn modelId="{43D30544-AB0A-43E8-A43D-B1F41277B0F8}" type="presParOf" srcId="{62262EA1-D674-4DE8-B444-FEC3F6748520}" destId="{ED05E404-1B63-4FC9-A7B8-277860DEBCD0}" srcOrd="3" destOrd="0" presId="urn:microsoft.com/office/officeart/2016/7/layout/AccentHomeChevronProcess"/>
    <dgm:cxn modelId="{6BC4A82E-C8CE-405D-BE38-CA09533ECB3A}" type="presParOf" srcId="{594BF422-752C-42F3-A230-3D0E6AE9A886}" destId="{AB144E95-E2AA-430B-870C-A44D04CCB5A8}" srcOrd="7" destOrd="0" presId="urn:microsoft.com/office/officeart/2016/7/layout/AccentHomeChevronProcess"/>
    <dgm:cxn modelId="{B07B5F95-29F3-4EBA-881F-2F9C82CD9290}" type="presParOf" srcId="{594BF422-752C-42F3-A230-3D0E6AE9A886}" destId="{D0A9E9B9-B6D2-49AA-91D6-7CE223E637D0}" srcOrd="8" destOrd="0" presId="urn:microsoft.com/office/officeart/2016/7/layout/AccentHomeChevronProcess"/>
    <dgm:cxn modelId="{6DCE379C-942E-4A9E-8128-B2C269A9781F}" type="presParOf" srcId="{D0A9E9B9-B6D2-49AA-91D6-7CE223E637D0}" destId="{0EE416CF-D8AE-41BD-BF35-9148040E1274}" srcOrd="0" destOrd="0" presId="urn:microsoft.com/office/officeart/2016/7/layout/AccentHomeChevronProcess"/>
    <dgm:cxn modelId="{FE2C896A-6834-4EDF-8664-05B479C8F0ED}" type="presParOf" srcId="{D0A9E9B9-B6D2-49AA-91D6-7CE223E637D0}" destId="{559A9A18-D6AE-4459-8C7F-A17CAB50744A}" srcOrd="1" destOrd="0" presId="urn:microsoft.com/office/officeart/2016/7/layout/AccentHomeChevronProcess"/>
    <dgm:cxn modelId="{10CD1AE1-F5D1-4C7E-9DFC-2BC8AB439A36}" type="presParOf" srcId="{D0A9E9B9-B6D2-49AA-91D6-7CE223E637D0}" destId="{7F54B493-FCA8-4A1F-A2B1-FCB26CA9C396}" srcOrd="2" destOrd="0" presId="urn:microsoft.com/office/officeart/2016/7/layout/AccentHomeChevronProcess"/>
    <dgm:cxn modelId="{3BA0BF32-4C4F-4617-8C77-FB7B13572D62}" type="presParOf" srcId="{D0A9E9B9-B6D2-49AA-91D6-7CE223E637D0}" destId="{D73F5E39-8993-4D6C-9D92-8E8F41E329B8}" srcOrd="3" destOrd="0" presId="urn:microsoft.com/office/officeart/2016/7/layout/AccentHomeChevro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E6E73-A3C8-4495-927B-8AADA5A74297}">
      <dsp:nvSpPr>
        <dsp:cNvPr id="0" name=""/>
        <dsp:cNvSpPr/>
      </dsp:nvSpPr>
      <dsp:spPr>
        <a:xfrm rot="5400000">
          <a:off x="-1064607" y="1755923"/>
          <a:ext cx="2311594" cy="182380"/>
        </a:xfrm>
        <a:prstGeom prst="corner">
          <a:avLst>
            <a:gd name="adj1" fmla="val 1000"/>
            <a:gd name="adj2" fmla="val 1000"/>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CA3A6A4E-2D39-41D2-A6B1-B590D0C452D2}">
      <dsp:nvSpPr>
        <dsp:cNvPr id="0" name=""/>
        <dsp:cNvSpPr/>
      </dsp:nvSpPr>
      <dsp:spPr>
        <a:xfrm>
          <a:off x="0" y="3002910"/>
          <a:ext cx="2279750" cy="770531"/>
        </a:xfrm>
        <a:prstGeom prst="homePlate">
          <a:avLst>
            <a:gd name="adj" fmla="val 25000"/>
          </a:avLst>
        </a:prstGeom>
        <a:solidFill>
          <a:schemeClr val="accent1"/>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rtlCol="0" anchor="ctr" anchorCtr="0">
          <a:noAutofit/>
        </a:bodyPr>
        <a:lstStyle/>
        <a:p>
          <a:pPr marL="0" lvl="0" indent="0" algn="ctr" defTabSz="711200" rtl="0">
            <a:lnSpc>
              <a:spcPct val="90000"/>
            </a:lnSpc>
            <a:spcBef>
              <a:spcPct val="0"/>
            </a:spcBef>
            <a:spcAft>
              <a:spcPct val="35000"/>
            </a:spcAft>
            <a:buNone/>
          </a:pPr>
          <a:r>
            <a:rPr lang="ja-JP" altLang="en-US" sz="1600" b="0" kern="1200" noProof="0" dirty="0">
              <a:solidFill>
                <a:schemeClr val="accent5"/>
              </a:solidFill>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ご相談・お申込</a:t>
          </a:r>
          <a:endParaRPr lang="en-US" altLang="ja-JP" sz="1600" b="0" kern="1200" noProof="0" dirty="0">
            <a:solidFill>
              <a:schemeClr val="accent5"/>
            </a:solidFill>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endParaRPr>
        </a:p>
      </dsp:txBody>
      <dsp:txXfrm>
        <a:off x="0" y="3002910"/>
        <a:ext cx="2183434" cy="770531"/>
      </dsp:txXfrm>
    </dsp:sp>
    <dsp:sp modelId="{810D7AA7-A541-4507-BE7F-36CCF210089F}">
      <dsp:nvSpPr>
        <dsp:cNvPr id="0" name=""/>
        <dsp:cNvSpPr/>
      </dsp:nvSpPr>
      <dsp:spPr>
        <a:xfrm>
          <a:off x="182380" y="800743"/>
          <a:ext cx="1851157" cy="2092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0" tIns="648000" rIns="288000" bIns="0" numCol="1" spcCol="1270" rtlCol="0" anchor="t" anchorCtr="0">
          <a:noAutofit/>
        </a:bodyPr>
        <a:lstStyle/>
        <a:p>
          <a:pPr marL="0" lvl="0" indent="0" algn="l" defTabSz="533400" rtl="0">
            <a:lnSpc>
              <a:spcPts val="1500"/>
            </a:lnSpc>
            <a:spcBef>
              <a:spcPct val="0"/>
            </a:spcBef>
            <a:spcAft>
              <a:spcPts val="0"/>
            </a:spcAft>
            <a:buNone/>
          </a:pPr>
          <a:r>
            <a:rPr lang="ja-JP" altLang="en-US" sz="1200" kern="1200" dirty="0">
              <a:solidFill>
                <a:schemeClr val="tx1"/>
              </a:solidFill>
              <a:latin typeface="Meiryo UI" panose="020B0604030504040204" pitchFamily="50" charset="-128"/>
              <a:ea typeface="Meiryo UI" panose="020B0604030504040204" pitchFamily="50" charset="-128"/>
            </a:rPr>
            <a:t>お困り事・お悩みをご相談後、お申込みの際には別紙「申込書」及び「ビザ簡易チェックシート」を当事務所へ送付いただきます。</a:t>
          </a:r>
          <a:endParaRPr lang="en-US" altLang="ja-JP" sz="1200" kern="1200" noProof="0" dirty="0">
            <a:solidFill>
              <a:schemeClr val="tx1"/>
            </a:solidFill>
            <a:latin typeface="Meiryo UI" panose="020B0604030504040204" pitchFamily="50" charset="-128"/>
            <a:ea typeface="Meiryo UI" panose="020B0604030504040204" pitchFamily="50" charset="-128"/>
          </a:endParaRPr>
        </a:p>
      </dsp:txBody>
      <dsp:txXfrm>
        <a:off x="182380" y="800743"/>
        <a:ext cx="1851157" cy="2092738"/>
      </dsp:txXfrm>
    </dsp:sp>
    <dsp:sp modelId="{E41E7729-FD3F-426D-804C-45BD60BD762D}">
      <dsp:nvSpPr>
        <dsp:cNvPr id="0" name=""/>
        <dsp:cNvSpPr/>
      </dsp:nvSpPr>
      <dsp:spPr>
        <a:xfrm rot="5400000">
          <a:off x="1085785" y="1753842"/>
          <a:ext cx="2311594" cy="182380"/>
        </a:xfrm>
        <a:prstGeom prst="corner">
          <a:avLst>
            <a:gd name="adj1" fmla="val 1000"/>
            <a:gd name="adj2" fmla="val 1000"/>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sp>
    <dsp:sp modelId="{6C46E586-0364-4C52-98F9-74A7ACD803D1}">
      <dsp:nvSpPr>
        <dsp:cNvPr id="0" name=""/>
        <dsp:cNvSpPr/>
      </dsp:nvSpPr>
      <dsp:spPr>
        <a:xfrm>
          <a:off x="2150393" y="3000829"/>
          <a:ext cx="2279750" cy="770531"/>
        </a:xfrm>
        <a:prstGeom prst="chevron">
          <a:avLst>
            <a:gd name="adj" fmla="val 25000"/>
          </a:avLst>
        </a:prstGeom>
        <a:solidFill>
          <a:schemeClr val="accent2"/>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rtlCol="0" anchor="ctr" anchorCtr="0">
          <a:noAutofit/>
        </a:bodyPr>
        <a:lstStyle/>
        <a:p>
          <a:pPr marL="0" lvl="0" indent="0" algn="ctr" defTabSz="711200" rtl="0">
            <a:lnSpc>
              <a:spcPct val="90000"/>
            </a:lnSpc>
            <a:spcBef>
              <a:spcPct val="0"/>
            </a:spcBef>
            <a:spcAft>
              <a:spcPct val="35000"/>
            </a:spcAft>
            <a:buNone/>
          </a:pPr>
          <a:r>
            <a:rPr lang="ja-JP" altLang="en-US" sz="1600" b="1" kern="1200"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必要書類リスト送付</a:t>
          </a:r>
          <a:endParaRPr lang="en-US" altLang="ja-JP" sz="1600" b="1" kern="1200"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endParaRPr>
        </a:p>
      </dsp:txBody>
      <dsp:txXfrm>
        <a:off x="2343026" y="3000829"/>
        <a:ext cx="1894484" cy="770531"/>
      </dsp:txXfrm>
    </dsp:sp>
    <dsp:sp modelId="{5E07F9E4-149C-4A89-848F-4ABDD305F0C5}">
      <dsp:nvSpPr>
        <dsp:cNvPr id="0" name=""/>
        <dsp:cNvSpPr/>
      </dsp:nvSpPr>
      <dsp:spPr>
        <a:xfrm>
          <a:off x="2332773" y="798663"/>
          <a:ext cx="1851157" cy="1676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0" tIns="648000" rIns="288000" bIns="0" numCol="1" spcCol="1270" rtlCol="0" anchor="t" anchorCtr="0">
          <a:noAutofit/>
        </a:bodyPr>
        <a:lstStyle/>
        <a:p>
          <a:pPr marL="0" lvl="0" indent="0" algn="l" defTabSz="533400" rtl="0">
            <a:lnSpc>
              <a:spcPts val="1500"/>
            </a:lnSpc>
            <a:spcBef>
              <a:spcPct val="0"/>
            </a:spcBef>
            <a:spcAft>
              <a:spcPct val="35000"/>
            </a:spcAft>
            <a:buNone/>
          </a:pPr>
          <a:r>
            <a:rPr lang="ja-JP" altLang="en-US" sz="1200" kern="1200" dirty="0">
              <a:latin typeface="Meiryo UI" panose="020B0604030504040204" pitchFamily="50" charset="-128"/>
              <a:ea typeface="Meiryo UI" panose="020B0604030504040204" pitchFamily="50" charset="-128"/>
            </a:rPr>
            <a:t>下記枠内のお振込み先へ着手金</a:t>
          </a:r>
          <a:r>
            <a:rPr lang="en-US" altLang="ja-JP" sz="1200" kern="1200" dirty="0">
              <a:latin typeface="Meiryo UI" panose="020B0604030504040204" pitchFamily="50" charset="-128"/>
              <a:ea typeface="Meiryo UI" panose="020B0604030504040204" pitchFamily="50" charset="-128"/>
            </a:rPr>
            <a:t>2</a:t>
          </a:r>
          <a:r>
            <a:rPr lang="ja-JP" altLang="en-US" sz="1200" kern="1200" dirty="0">
              <a:latin typeface="Meiryo UI" panose="020B0604030504040204" pitchFamily="50" charset="-128"/>
              <a:ea typeface="Meiryo UI" panose="020B0604030504040204" pitchFamily="50" charset="-128"/>
            </a:rPr>
            <a:t>万</a:t>
          </a:r>
          <a:r>
            <a:rPr lang="en-US" altLang="ja-JP" sz="1200" kern="1200" dirty="0">
              <a:latin typeface="Meiryo UI" panose="020B0604030504040204" pitchFamily="50" charset="-128"/>
              <a:ea typeface="Meiryo UI" panose="020B0604030504040204" pitchFamily="50" charset="-128"/>
            </a:rPr>
            <a:t>5</a:t>
          </a:r>
          <a:r>
            <a:rPr lang="ja-JP" altLang="en-US" sz="1200" kern="1200" dirty="0">
              <a:latin typeface="Meiryo UI" panose="020B0604030504040204" pitchFamily="50" charset="-128"/>
              <a:ea typeface="Meiryo UI" panose="020B0604030504040204" pitchFamily="50" charset="-128"/>
            </a:rPr>
            <a:t>千円をお振込みください。ご入金確認後、</a:t>
          </a:r>
          <a:r>
            <a:rPr lang="ja-JP" sz="1200" kern="1200" dirty="0">
              <a:latin typeface="Meiryo UI" panose="020B0604030504040204" pitchFamily="50" charset="-128"/>
              <a:ea typeface="Meiryo UI" panose="020B0604030504040204" pitchFamily="50" charset="-128"/>
            </a:rPr>
            <a:t>収集していただく必要書類リスト・質問票を送付</a:t>
          </a:r>
          <a:r>
            <a:rPr lang="ja-JP" altLang="en-US" sz="1200" kern="1200" dirty="0">
              <a:latin typeface="Meiryo UI" panose="020B0604030504040204" pitchFamily="50" charset="-128"/>
              <a:ea typeface="Meiryo UI" panose="020B0604030504040204" pitchFamily="50" charset="-128"/>
            </a:rPr>
            <a:t>致し</a:t>
          </a:r>
          <a:r>
            <a:rPr lang="ja-JP" sz="1200" kern="1200" dirty="0">
              <a:latin typeface="Meiryo UI" panose="020B0604030504040204" pitchFamily="50" charset="-128"/>
              <a:ea typeface="Meiryo UI" panose="020B0604030504040204" pitchFamily="50" charset="-128"/>
            </a:rPr>
            <a:t>ます</a:t>
          </a:r>
          <a:r>
            <a:rPr lang="ja-JP" altLang="en-US" sz="1200" kern="1200" dirty="0">
              <a:latin typeface="Meiryo UI" panose="020B0604030504040204" pitchFamily="50" charset="-128"/>
              <a:ea typeface="Meiryo UI" panose="020B0604030504040204" pitchFamily="50" charset="-128"/>
            </a:rPr>
            <a:t>。</a:t>
          </a:r>
          <a:endParaRPr lang="en-US" altLang="ja-JP" sz="1200" kern="1200" noProof="0" dirty="0">
            <a:solidFill>
              <a:schemeClr val="tx2"/>
            </a:solidFill>
            <a:latin typeface="Meiryo UI" panose="020B0604030504040204" pitchFamily="50" charset="-128"/>
            <a:ea typeface="Meiryo UI" panose="020B0604030504040204" pitchFamily="50" charset="-128"/>
          </a:endParaRPr>
        </a:p>
      </dsp:txBody>
      <dsp:txXfrm>
        <a:off x="2332773" y="798663"/>
        <a:ext cx="1851157" cy="1676706"/>
      </dsp:txXfrm>
    </dsp:sp>
    <dsp:sp modelId="{473F2067-7126-4D56-A328-5A8CFD3D8D52}">
      <dsp:nvSpPr>
        <dsp:cNvPr id="0" name=""/>
        <dsp:cNvSpPr/>
      </dsp:nvSpPr>
      <dsp:spPr>
        <a:xfrm rot="5400000">
          <a:off x="3250272" y="1753842"/>
          <a:ext cx="2311594" cy="182380"/>
        </a:xfrm>
        <a:prstGeom prst="corner">
          <a:avLst>
            <a:gd name="adj1" fmla="val 1000"/>
            <a:gd name="adj2" fmla="val 1000"/>
          </a:avLst>
        </a:prstGeom>
        <a:solidFill>
          <a:schemeClr val="lt1">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sp>
    <dsp:sp modelId="{7A0B5EFC-88FB-4ED5-994F-D5F6584C2293}">
      <dsp:nvSpPr>
        <dsp:cNvPr id="0" name=""/>
        <dsp:cNvSpPr/>
      </dsp:nvSpPr>
      <dsp:spPr>
        <a:xfrm>
          <a:off x="4314879" y="3000829"/>
          <a:ext cx="2279750" cy="770531"/>
        </a:xfrm>
        <a:prstGeom prst="chevron">
          <a:avLst>
            <a:gd name="adj" fmla="val 25000"/>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rtlCol="0" anchor="ctr" anchorCtr="0">
          <a:noAutofit/>
        </a:bodyPr>
        <a:lstStyle/>
        <a:p>
          <a:pPr marL="0" lvl="0" indent="0" algn="ctr" defTabSz="711200" rtl="0">
            <a:lnSpc>
              <a:spcPct val="90000"/>
            </a:lnSpc>
            <a:spcBef>
              <a:spcPct val="0"/>
            </a:spcBef>
            <a:spcAft>
              <a:spcPct val="35000"/>
            </a:spcAft>
            <a:buNone/>
          </a:pPr>
          <a:r>
            <a:rPr lang="ja-JP" altLang="en-US" sz="1600" b="1" kern="1200"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申請書作成</a:t>
          </a:r>
          <a:endParaRPr lang="en-US" altLang="ja-JP" sz="1600" b="1" kern="1200"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endParaRPr>
        </a:p>
      </dsp:txBody>
      <dsp:txXfrm>
        <a:off x="4507512" y="3000829"/>
        <a:ext cx="1894484" cy="770531"/>
      </dsp:txXfrm>
    </dsp:sp>
    <dsp:sp modelId="{FD7B29F2-0D66-4B4B-BC8A-82DA23575305}">
      <dsp:nvSpPr>
        <dsp:cNvPr id="0" name=""/>
        <dsp:cNvSpPr/>
      </dsp:nvSpPr>
      <dsp:spPr>
        <a:xfrm>
          <a:off x="4497259" y="798663"/>
          <a:ext cx="1851157" cy="1676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0" tIns="648000" rIns="288000" bIns="0" numCol="1" spcCol="1270" rtlCol="0" anchor="t" anchorCtr="0">
          <a:noAutofit/>
        </a:bodyPr>
        <a:lstStyle/>
        <a:p>
          <a:pPr marL="0" lvl="0" indent="0" algn="l" defTabSz="533400" rtl="0">
            <a:lnSpc>
              <a:spcPts val="1500"/>
            </a:lnSpc>
            <a:spcBef>
              <a:spcPct val="0"/>
            </a:spcBef>
            <a:spcAft>
              <a:spcPct val="35000"/>
            </a:spcAft>
            <a:buNone/>
          </a:pPr>
          <a:r>
            <a:rPr lang="ja-JP" altLang="en-US" sz="1200" kern="1200" dirty="0">
              <a:latin typeface="Meiryo UI" panose="020B0604030504040204" pitchFamily="50" charset="-128"/>
              <a:ea typeface="Meiryo UI" panose="020B0604030504040204" pitchFamily="50" charset="-128"/>
            </a:rPr>
            <a:t>必要書類を送付いただきましたら</a:t>
          </a:r>
          <a:r>
            <a:rPr lang="ja-JP" sz="1200" kern="1200" dirty="0">
              <a:latin typeface="Meiryo UI" panose="020B0604030504040204" pitchFamily="50" charset="-128"/>
              <a:ea typeface="Meiryo UI" panose="020B0604030504040204" pitchFamily="50" charset="-128"/>
            </a:rPr>
            <a:t>当事務所にて理由書等申請に必要な書類一式を作成いたします。</a:t>
          </a:r>
          <a:r>
            <a:rPr lang="ja-JP" altLang="en-US" sz="1200" kern="1200" dirty="0">
              <a:latin typeface="Meiryo UI" panose="020B0604030504040204" pitchFamily="50" charset="-128"/>
              <a:ea typeface="Meiryo UI" panose="020B0604030504040204" pitchFamily="50" charset="-128"/>
            </a:rPr>
            <a:t>署名の必要な資料は随時ご返送いただきます。</a:t>
          </a:r>
          <a:endParaRPr lang="en-US" altLang="ja-JP" sz="1200" kern="1200" noProof="0" dirty="0">
            <a:solidFill>
              <a:schemeClr val="tx2"/>
            </a:solidFill>
            <a:latin typeface="Meiryo UI" panose="020B0604030504040204" pitchFamily="50" charset="-128"/>
            <a:ea typeface="Meiryo UI" panose="020B0604030504040204" pitchFamily="50" charset="-128"/>
          </a:endParaRPr>
        </a:p>
      </dsp:txBody>
      <dsp:txXfrm>
        <a:off x="4497259" y="798663"/>
        <a:ext cx="1851157" cy="1676706"/>
      </dsp:txXfrm>
    </dsp:sp>
    <dsp:sp modelId="{7BF6E820-C6E3-4E2C-BB23-ADF9AD641C6B}">
      <dsp:nvSpPr>
        <dsp:cNvPr id="0" name=""/>
        <dsp:cNvSpPr/>
      </dsp:nvSpPr>
      <dsp:spPr>
        <a:xfrm rot="5400000">
          <a:off x="5421598" y="1752987"/>
          <a:ext cx="2311594" cy="182380"/>
        </a:xfrm>
        <a:prstGeom prst="corner">
          <a:avLst>
            <a:gd name="adj1" fmla="val 1000"/>
            <a:gd name="adj2" fmla="val 1000"/>
          </a:avLst>
        </a:prstGeom>
        <a:solidFill>
          <a:schemeClr val="lt1">
            <a:hueOff val="0"/>
            <a:satOff val="0"/>
            <a:lumOff val="0"/>
            <a:alphaOff val="0"/>
          </a:schemeClr>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dsp:style>
    </dsp:sp>
    <dsp:sp modelId="{B8046455-4EBB-40A8-838B-B584850A8B8E}">
      <dsp:nvSpPr>
        <dsp:cNvPr id="0" name=""/>
        <dsp:cNvSpPr/>
      </dsp:nvSpPr>
      <dsp:spPr>
        <a:xfrm>
          <a:off x="6486205" y="2999974"/>
          <a:ext cx="2279750" cy="770531"/>
        </a:xfrm>
        <a:prstGeom prst="chevron">
          <a:avLst>
            <a:gd name="adj" fmla="val 25000"/>
          </a:avLst>
        </a:prstGeom>
        <a:solidFill>
          <a:schemeClr val="accent4"/>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rtlCol="0" anchor="ctr" anchorCtr="0">
          <a:noAutofit/>
        </a:bodyPr>
        <a:lstStyle/>
        <a:p>
          <a:pPr marL="0" lvl="0" indent="0" algn="ctr" defTabSz="711200" rtl="0">
            <a:lnSpc>
              <a:spcPct val="90000"/>
            </a:lnSpc>
            <a:spcBef>
              <a:spcPct val="0"/>
            </a:spcBef>
            <a:spcAft>
              <a:spcPct val="35000"/>
            </a:spcAft>
            <a:buNone/>
          </a:pPr>
          <a:r>
            <a:rPr lang="ja-JP" altLang="en-US" sz="1600" b="1" kern="1200"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申請</a:t>
          </a:r>
        </a:p>
      </dsp:txBody>
      <dsp:txXfrm>
        <a:off x="6678838" y="2999974"/>
        <a:ext cx="1894484" cy="770531"/>
      </dsp:txXfrm>
    </dsp:sp>
    <dsp:sp modelId="{1D84544C-5924-422B-9546-A86AE4927E4C}">
      <dsp:nvSpPr>
        <dsp:cNvPr id="0" name=""/>
        <dsp:cNvSpPr/>
      </dsp:nvSpPr>
      <dsp:spPr>
        <a:xfrm>
          <a:off x="6668585" y="797808"/>
          <a:ext cx="1851157" cy="1676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0" tIns="648000" rIns="288000" bIns="0" numCol="1" spcCol="1270" rtlCol="0" anchor="t" anchorCtr="0">
          <a:noAutofit/>
        </a:bodyPr>
        <a:lstStyle/>
        <a:p>
          <a:pPr marL="0" lvl="0" indent="0" algn="l" defTabSz="533400" rtl="0">
            <a:lnSpc>
              <a:spcPts val="1500"/>
            </a:lnSpc>
            <a:spcBef>
              <a:spcPct val="0"/>
            </a:spcBef>
            <a:spcAft>
              <a:spcPts val="0"/>
            </a:spcAft>
            <a:buNone/>
          </a:pPr>
          <a:r>
            <a:rPr lang="ja-JP" sz="1200" kern="1200" dirty="0">
              <a:latin typeface="Meiryo UI" panose="020B0604030504040204" pitchFamily="50" charset="-128"/>
              <a:ea typeface="Meiryo UI" panose="020B0604030504040204" pitchFamily="50" charset="-128"/>
            </a:rPr>
            <a:t>当事務所で申請致します。お客様に入管へ出頭していただく必要はございません。</a:t>
          </a:r>
          <a:r>
            <a:rPr lang="ja-JP" altLang="en-US" sz="1100" dirty="0">
              <a:latin typeface="Meiryo UI" panose="020B0604030504040204" pitchFamily="50" charset="-128"/>
              <a:ea typeface="Meiryo UI" panose="020B0604030504040204" pitchFamily="50" charset="-128"/>
            </a:rPr>
            <a:t>入管より「追加書類」を要求された際には、ご提出をお願いすることがございます。</a:t>
          </a:r>
          <a:endParaRPr lang="en-US" altLang="ja-JP" sz="1200" kern="1200" noProof="0" dirty="0">
            <a:solidFill>
              <a:srgbClr val="666666"/>
            </a:solidFill>
            <a:latin typeface="Meiryo UI" panose="020B0604030504040204" pitchFamily="50" charset="-128"/>
            <a:ea typeface="Meiryo UI" panose="020B0604030504040204" pitchFamily="50" charset="-128"/>
            <a:cs typeface="+mn-cs"/>
          </a:endParaRPr>
        </a:p>
      </dsp:txBody>
      <dsp:txXfrm>
        <a:off x="6668585" y="797808"/>
        <a:ext cx="1851157" cy="1676706"/>
      </dsp:txXfrm>
    </dsp:sp>
    <dsp:sp modelId="{0EE416CF-D8AE-41BD-BF35-9148040E1274}">
      <dsp:nvSpPr>
        <dsp:cNvPr id="0" name=""/>
        <dsp:cNvSpPr/>
      </dsp:nvSpPr>
      <dsp:spPr>
        <a:xfrm rot="5400000">
          <a:off x="7602722" y="1749381"/>
          <a:ext cx="2311594" cy="182380"/>
        </a:xfrm>
        <a:prstGeom prst="corner">
          <a:avLst>
            <a:gd name="adj1" fmla="val 1000"/>
            <a:gd name="adj2" fmla="val 1000"/>
          </a:avLst>
        </a:prstGeom>
        <a:solidFill>
          <a:schemeClr val="lt1">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dsp:style>
    </dsp:sp>
    <dsp:sp modelId="{559A9A18-D6AE-4459-8C7F-A17CAB50744A}">
      <dsp:nvSpPr>
        <dsp:cNvPr id="0" name=""/>
        <dsp:cNvSpPr/>
      </dsp:nvSpPr>
      <dsp:spPr>
        <a:xfrm>
          <a:off x="8667330" y="2996368"/>
          <a:ext cx="2279750" cy="770531"/>
        </a:xfrm>
        <a:prstGeom prst="chevron">
          <a:avLst>
            <a:gd name="adj" fmla="val 25000"/>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rtlCol="0" anchor="ctr" anchorCtr="0">
          <a:noAutofit/>
        </a:bodyPr>
        <a:lstStyle/>
        <a:p>
          <a:pPr marL="0" lvl="0" indent="0" algn="ctr" defTabSz="711200" rtl="0">
            <a:lnSpc>
              <a:spcPct val="90000"/>
            </a:lnSpc>
            <a:spcBef>
              <a:spcPct val="0"/>
            </a:spcBef>
            <a:spcAft>
              <a:spcPct val="35000"/>
            </a:spcAft>
            <a:buNone/>
          </a:pPr>
          <a:r>
            <a:rPr lang="ja-JP" altLang="en-US" sz="1600" b="1" kern="1200" noProof="0" dirty="0">
              <a:effectLst>
                <a:outerShdw blurRad="50800" dist="38100" dir="2700000" algn="tl" rotWithShape="0">
                  <a:schemeClr val="tx1">
                    <a:alpha val="50000"/>
                  </a:schemeClr>
                </a:outerShdw>
              </a:effectLst>
              <a:latin typeface="Meiryo UI" panose="020B0604030504040204" pitchFamily="50" charset="-128"/>
              <a:ea typeface="Meiryo UI" panose="020B0604030504040204" pitchFamily="50" charset="-128"/>
            </a:rPr>
            <a:t>結果</a:t>
          </a:r>
        </a:p>
      </dsp:txBody>
      <dsp:txXfrm>
        <a:off x="8859963" y="2996368"/>
        <a:ext cx="1894484" cy="770531"/>
      </dsp:txXfrm>
    </dsp:sp>
    <dsp:sp modelId="{7F54B493-FCA8-4A1F-A2B1-FCB26CA9C396}">
      <dsp:nvSpPr>
        <dsp:cNvPr id="0" name=""/>
        <dsp:cNvSpPr/>
      </dsp:nvSpPr>
      <dsp:spPr>
        <a:xfrm>
          <a:off x="8849710" y="794202"/>
          <a:ext cx="1851157" cy="1676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0" tIns="648000" rIns="288000" bIns="0" numCol="1" spcCol="1270" rtlCol="0" anchor="t" anchorCtr="0">
          <a:noAutofit/>
        </a:bodyPr>
        <a:lstStyle/>
        <a:p>
          <a:pPr marL="0" lvl="0" indent="0" algn="l" defTabSz="533400" rtl="0">
            <a:lnSpc>
              <a:spcPts val="1500"/>
            </a:lnSpc>
            <a:spcBef>
              <a:spcPct val="0"/>
            </a:spcBef>
            <a:spcAft>
              <a:spcPts val="0"/>
            </a:spcAft>
            <a:buNone/>
          </a:pPr>
          <a:r>
            <a:rPr lang="ja-JP" altLang="en-US" sz="1200" kern="1200" noProof="0" dirty="0">
              <a:solidFill>
                <a:schemeClr val="tx1"/>
              </a:solidFill>
              <a:latin typeface="Meiryo UI" panose="020B0604030504040204" pitchFamily="50" charset="-128"/>
              <a:ea typeface="Meiryo UI" panose="020B0604030504040204" pitchFamily="50" charset="-128"/>
              <a:cs typeface="+mn-cs"/>
            </a:rPr>
            <a:t>許可の場合、許可通知を郵送致します。当事務所へ新しい在留カード受領代行をご依頼の場合、有償にてご対応致します。不許可で再申請可能な場合、無償にて再申請いたします。</a:t>
          </a:r>
          <a:endParaRPr lang="en-US" altLang="ja-JP" sz="1200" kern="1200" noProof="0" dirty="0">
            <a:solidFill>
              <a:schemeClr val="tx1"/>
            </a:solidFill>
            <a:latin typeface="Meiryo UI" panose="020B0604030504040204" pitchFamily="50" charset="-128"/>
            <a:ea typeface="Meiryo UI" panose="020B0604030504040204" pitchFamily="50" charset="-128"/>
            <a:cs typeface="+mn-cs"/>
          </a:endParaRPr>
        </a:p>
      </dsp:txBody>
      <dsp:txXfrm>
        <a:off x="8849710" y="794202"/>
        <a:ext cx="1851157" cy="1676706"/>
      </dsp:txXfrm>
    </dsp:sp>
  </dsp:spTree>
</dsp:drawing>
</file>

<file path=ppt/diagrams/layout1.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CAAC74A-664E-43D3-859E-B35855730DBB}"/>
              </a:ext>
            </a:extLst>
          </p:cNvPr>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2710C658-31F9-4A67-8267-E3463B262A30}"/>
              </a:ext>
            </a:extLst>
          </p:cNvPr>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pPr rtl="0"/>
            <a:fld id="{C04D13CA-7790-490E-BB75-9585A0B3B326}" type="datetime1">
              <a:rPr lang="en-US" altLang="ja-JP" smtClean="0">
                <a:latin typeface="Meiryo UI" panose="020B0604030504040204" pitchFamily="50" charset="-128"/>
                <a:ea typeface="Meiryo UI" panose="020B0604030504040204" pitchFamily="50" charset="-128"/>
              </a:rPr>
              <a:t>2/11/2022</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CD7BBBF1-3A7A-4F4B-8592-578ABE65B71F}"/>
              </a:ext>
            </a:extLst>
          </p:cNvPr>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CA02F046-B531-4374-9A89-AC21BCA06E1B}"/>
              </a:ext>
            </a:extLst>
          </p:cNvPr>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pPr rtl="0"/>
            <a:fld id="{7D2DFAA7-D3C3-4D01-9299-453E25D16D4E}"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noProof="0"/>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F8973289-1868-46AE-ABFC-46465B97666F}" type="datetime1">
              <a:rPr lang="en-US" altLang="ja-JP" noProof="0" smtClean="0"/>
              <a:pPr/>
              <a:t>2/11/2022</a:t>
            </a:fld>
            <a:endParaRPr lang="ja-JP" altLang="en-US" noProof="0"/>
          </a:p>
        </p:txBody>
      </p:sp>
      <p:sp>
        <p:nvSpPr>
          <p:cNvPr id="4" name="スライド イメージ プレースホルダー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6DC51814-3B91-4036-94D2-3977634EE214}" type="slidenum">
              <a:rPr lang="en-US" altLang="ja-JP" noProof="0" smtClean="0"/>
              <a:pPr/>
              <a:t>‹#›</a:t>
            </a:fld>
            <a:endParaRPr lang="ja-JP" altLang="en-US" noProof="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DC51814-3B91-4036-94D2-3977634EE214}" type="slidenum">
              <a:rPr lang="en-US" altLang="ja-JP" smtClean="0"/>
              <a:pPr/>
              <a:t>1</a:t>
            </a:fld>
            <a:endParaRPr lang="ja-JP" altLang="en-US"/>
          </a:p>
        </p:txBody>
      </p:sp>
    </p:spTree>
    <p:extLst>
      <p:ext uri="{BB962C8B-B14F-4D97-AF65-F5344CB8AC3E}">
        <p14:creationId xmlns:p14="http://schemas.microsoft.com/office/powerpoint/2010/main" val="3331938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DC51814-3B91-4036-94D2-3977634EE214}" type="slidenum">
              <a:rPr lang="en-US" altLang="ja-JP" smtClean="0"/>
              <a:pPr/>
              <a:t>2</a:t>
            </a:fld>
            <a:endParaRPr lang="ja-JP" altLang="en-US"/>
          </a:p>
        </p:txBody>
      </p:sp>
    </p:spTree>
    <p:extLst>
      <p:ext uri="{BB962C8B-B14F-4D97-AF65-F5344CB8AC3E}">
        <p14:creationId xmlns:p14="http://schemas.microsoft.com/office/powerpoint/2010/main" val="3039976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9DC9BE-8102-4ADA-9C69-422E2361041F}" type="slidenum">
              <a:rPr lang="en-US" altLang="ja-JP" smtClean="0">
                <a:latin typeface="Meiryo UI" panose="020B0604030504040204" pitchFamily="50" charset="-128"/>
                <a:ea typeface="Meiryo UI" panose="020B0604030504040204" pitchFamily="50" charset="-128"/>
              </a:rPr>
              <a:t>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53266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DC51814-3B91-4036-94D2-3977634EE214}" type="slidenum">
              <a:rPr lang="en-US" altLang="ja-JP" smtClean="0"/>
              <a:pPr/>
              <a:t>5</a:t>
            </a:fld>
            <a:endParaRPr lang="ja-JP" altLang="en-US"/>
          </a:p>
        </p:txBody>
      </p:sp>
    </p:spTree>
    <p:extLst>
      <p:ext uri="{BB962C8B-B14F-4D97-AF65-F5344CB8AC3E}">
        <p14:creationId xmlns:p14="http://schemas.microsoft.com/office/powerpoint/2010/main" val="762105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6484CCF-A275-48CD-9D14-26B47F5E9B73}" type="slidenum">
              <a:rPr lang="en-US" altLang="ja-JP" smtClean="0"/>
              <a:pPr/>
              <a:t>6</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668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258692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189683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770549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図プレースホルダー 8">
            <a:extLst>
              <a:ext uri="{FF2B5EF4-FFF2-40B4-BE49-F238E27FC236}">
                <a16:creationId xmlns:a16="http://schemas.microsoft.com/office/drawing/2014/main" id="{2D02598E-521E-41CD-B068-134834CFF4FF}"/>
              </a:ext>
            </a:extLst>
          </p:cNvPr>
          <p:cNvSpPr>
            <a:spLocks noGrp="1"/>
          </p:cNvSpPr>
          <p:nvPr>
            <p:ph type="pic" sz="quarter" idx="10" hasCustomPrompt="1"/>
          </p:nvPr>
        </p:nvSpPr>
        <p:spPr>
          <a:xfrm>
            <a:off x="571500" y="0"/>
            <a:ext cx="6034088" cy="6857999"/>
          </a:xfrm>
          <a:solidFill>
            <a:schemeClr val="bg1">
              <a:lumMod val="95000"/>
            </a:schemeClr>
          </a:solidFill>
        </p:spPr>
        <p:txBody>
          <a:bodyPr rtlCol="0">
            <a:normAutofit/>
          </a:bodyPr>
          <a:lstStyle>
            <a:lvl1pPr marL="0" indent="0" algn="ctr">
              <a:buNone/>
              <a:defRPr sz="1800">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10" name="長方形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rtlCol="0" anchor="b"/>
          <a:lstStyle>
            <a:lvl1pPr algn="l">
              <a:defRPr sz="600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サブタイトル 2">
            <a:extLst>
              <a:ext uri="{FF2B5EF4-FFF2-40B4-BE49-F238E27FC236}">
                <a16:creationId xmlns:a16="http://schemas.microsoft.com/office/drawing/2014/main" id="{A951C9A4-8764-4CB3-AC26-C957C0E84BCD}"/>
              </a:ext>
            </a:extLst>
          </p:cNvPr>
          <p:cNvSpPr>
            <a:spLocks noGrp="1"/>
          </p:cNvSpPr>
          <p:nvPr>
            <p:ph type="subTitle" idx="1"/>
          </p:nvPr>
        </p:nvSpPr>
        <p:spPr>
          <a:xfrm>
            <a:off x="6905625" y="4927600"/>
            <a:ext cx="4986338" cy="976311"/>
          </a:xfrm>
        </p:spPr>
        <p:txBody>
          <a:bodyPr rtlCol="0"/>
          <a:lstStyle>
            <a:lvl1pPr marL="0" indent="0" algn="l">
              <a:buNone/>
              <a:defRPr sz="2400">
                <a:solidFill>
                  <a:schemeClr val="bg1"/>
                </a:solidFill>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p>
        </p:txBody>
      </p:sp>
    </p:spTree>
    <p:extLst>
      <p:ext uri="{BB962C8B-B14F-4D97-AF65-F5344CB8AC3E}">
        <p14:creationId xmlns:p14="http://schemas.microsoft.com/office/powerpoint/2010/main" val="3807633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ja-JP" altLang="en-US" noProof="0"/>
              <a:t>マスター タイトルの書式設定</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n-US" altLang="ja-JP" noProof="0" smtClean="0"/>
              <a:t>‹#›</a:t>
            </a:fld>
            <a:endParaRPr lang="ja-JP" altLang="en-US" noProof="0"/>
          </a:p>
        </p:txBody>
      </p:sp>
      <p:cxnSp>
        <p:nvCxnSpPr>
          <p:cNvPr id="24" name="直線​​コネクタ(S)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グラフ プレースホルダー 3">
            <a:extLst>
              <a:ext uri="{FF2B5EF4-FFF2-40B4-BE49-F238E27FC236}">
                <a16:creationId xmlns:a16="http://schemas.microsoft.com/office/drawing/2014/main" id="{56084AEC-DB39-4367-A213-BB2FE4AD38BE}"/>
              </a:ext>
            </a:extLst>
          </p:cNvPr>
          <p:cNvSpPr>
            <a:spLocks noGrp="1"/>
          </p:cNvSpPr>
          <p:nvPr>
            <p:ph type="chart" sz="quarter" idx="13" hasCustomPrompt="1"/>
          </p:nvPr>
        </p:nvSpPr>
        <p:spPr>
          <a:xfrm>
            <a:off x="371475" y="1233488"/>
            <a:ext cx="11520488" cy="4967287"/>
          </a:xfrm>
        </p:spPr>
        <p:txBody>
          <a:bodyPr rtlCol="0">
            <a:normAutofit/>
          </a:bodyPr>
          <a:lstStyle>
            <a:lvl1pPr marL="0" indent="0" algn="ctr">
              <a:buNone/>
              <a:defRPr sz="2000"/>
            </a:lvl1pPr>
          </a:lstStyle>
          <a:p>
            <a:pPr rtl="0"/>
            <a:r>
              <a:rPr lang="ja-JP" altLang="en-US" noProof="0"/>
              <a:t>アイコンをクリックしてグラフを追加</a:t>
            </a:r>
          </a:p>
        </p:txBody>
      </p:sp>
    </p:spTree>
    <p:extLst>
      <p:ext uri="{BB962C8B-B14F-4D97-AF65-F5344CB8AC3E}">
        <p14:creationId xmlns:p14="http://schemas.microsoft.com/office/powerpoint/2010/main" val="1186283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18" name="テキスト プレースホルダー 16">
            <a:extLst>
              <a:ext uri="{FF2B5EF4-FFF2-40B4-BE49-F238E27FC236}">
                <a16:creationId xmlns:a16="http://schemas.microsoft.com/office/drawing/2014/main" id="{B8498729-8E0E-452C-9DE5-20C4280E6809}"/>
              </a:ext>
            </a:extLst>
          </p:cNvPr>
          <p:cNvSpPr>
            <a:spLocks noGrp="1"/>
          </p:cNvSpPr>
          <p:nvPr>
            <p:ph type="body" sz="quarter" idx="11" hasCustomPrompt="1"/>
          </p:nvPr>
        </p:nvSpPr>
        <p:spPr>
          <a:xfrm>
            <a:off x="3638339" y="5310000"/>
            <a:ext cx="4536000" cy="1548000"/>
          </a:xfrm>
          <a:solidFill>
            <a:schemeClr val="bg1">
              <a:lumMod val="85000"/>
              <a:alpha val="80000"/>
            </a:schemeClr>
          </a:solidFill>
        </p:spPr>
        <p:txBody>
          <a:bodyPr lIns="288000" tIns="252000" rtlCol="0"/>
          <a:lstStyle>
            <a:lvl1pPr marL="0" indent="0">
              <a:spcBef>
                <a:spcPts val="500"/>
              </a:spcBef>
              <a:buNone/>
              <a:defRPr sz="1300" b="1">
                <a:solidFill>
                  <a:schemeClr val="tx2"/>
                </a:solidFill>
                <a:latin typeface="+mj-lt"/>
              </a:defRPr>
            </a:lvl1pPr>
            <a:lvl2pPr marL="0" indent="0">
              <a:spcBef>
                <a:spcPts val="500"/>
              </a:spcBef>
              <a:buNone/>
              <a:defRPr sz="1000">
                <a:solidFill>
                  <a:schemeClr val="bg2"/>
                </a:solidFill>
              </a:defRPr>
            </a:lvl2pPr>
          </a:lstStyle>
          <a:p>
            <a:pPr lvl="0" rtl="0"/>
            <a:r>
              <a:rPr lang="ja-JP" altLang="en-US" noProof="0" dirty="0"/>
              <a:t>追加のステージ タイトル </a:t>
            </a:r>
            <a:r>
              <a:rPr lang="en-US" altLang="ja-JP" noProof="0" dirty="0"/>
              <a:t>02</a:t>
            </a:r>
          </a:p>
          <a:p>
            <a:pPr lvl="1" rtl="0"/>
            <a:r>
              <a:rPr lang="en-US" altLang="ja-JP" noProof="0" dirty="0"/>
              <a:t>Lorem ipsum dolor sit </a:t>
            </a:r>
            <a:r>
              <a:rPr lang="en-US" altLang="ja-JP" noProof="0" dirty="0" err="1"/>
              <a:t>amet</a:t>
            </a:r>
            <a:r>
              <a:rPr lang="en-US" altLang="ja-JP" noProof="0" dirty="0"/>
              <a:t>, </a:t>
            </a:r>
            <a:r>
              <a:rPr lang="en-US" altLang="ja-JP" noProof="0" dirty="0" err="1"/>
              <a:t>consectetuer</a:t>
            </a:r>
            <a:r>
              <a:rPr lang="en-US" altLang="ja-JP" noProof="0" dirty="0"/>
              <a:t> </a:t>
            </a:r>
            <a:r>
              <a:rPr lang="en-US" altLang="ja-JP" noProof="0" dirty="0" err="1"/>
              <a:t>adipiscing</a:t>
            </a:r>
            <a:r>
              <a:rPr lang="en-US" altLang="ja-JP" noProof="0" dirty="0"/>
              <a:t> </a:t>
            </a:r>
            <a:r>
              <a:rPr lang="en-US" altLang="ja-JP" noProof="0" dirty="0" err="1"/>
              <a:t>elit</a:t>
            </a:r>
            <a:r>
              <a:rPr lang="en-US" altLang="ja-JP" noProof="0" dirty="0"/>
              <a:t>, </a:t>
            </a:r>
            <a:r>
              <a:rPr lang="en-US" altLang="ja-JP" noProof="0" dirty="0" err="1"/>
              <a:t>sed</a:t>
            </a:r>
            <a:r>
              <a:rPr lang="en-US" altLang="ja-JP" noProof="0" dirty="0"/>
              <a:t> </a:t>
            </a:r>
            <a:r>
              <a:rPr lang="en-US" altLang="ja-JP" noProof="0" dirty="0" err="1"/>
              <a:t>diam</a:t>
            </a:r>
            <a:r>
              <a:rPr lang="en-US" altLang="ja-JP" noProof="0" dirty="0"/>
              <a:t> </a:t>
            </a:r>
            <a:r>
              <a:rPr lang="en-US" altLang="ja-JP" noProof="0" dirty="0" err="1"/>
              <a:t>nonummy</a:t>
            </a:r>
            <a:endParaRPr lang="en-US" altLang="ja-JP" noProof="0" dirty="0"/>
          </a:p>
        </p:txBody>
      </p:sp>
      <p:sp>
        <p:nvSpPr>
          <p:cNvPr id="17" name="テキスト プレースホルダー 16">
            <a:extLst>
              <a:ext uri="{FF2B5EF4-FFF2-40B4-BE49-F238E27FC236}">
                <a16:creationId xmlns:a16="http://schemas.microsoft.com/office/drawing/2014/main" id="{6F6ED01E-03BA-4CB7-BDDB-4A7F0B0DA414}"/>
              </a:ext>
            </a:extLst>
          </p:cNvPr>
          <p:cNvSpPr>
            <a:spLocks noGrp="1"/>
          </p:cNvSpPr>
          <p:nvPr>
            <p:ph type="body" sz="quarter" idx="10" hasCustomPrompt="1"/>
          </p:nvPr>
        </p:nvSpPr>
        <p:spPr>
          <a:xfrm>
            <a:off x="787583" y="5310000"/>
            <a:ext cx="2778470" cy="1548000"/>
          </a:xfrm>
          <a:solidFill>
            <a:schemeClr val="bg1">
              <a:lumMod val="95000"/>
            </a:schemeClr>
          </a:solidFill>
        </p:spPr>
        <p:txBody>
          <a:bodyPr lIns="288000" tIns="252000" rtlCol="0"/>
          <a:lstStyle>
            <a:lvl1pPr marL="0" indent="0">
              <a:spcBef>
                <a:spcPts val="500"/>
              </a:spcBef>
              <a:buNone/>
              <a:defRPr sz="1300" b="1">
                <a:solidFill>
                  <a:schemeClr val="tx2"/>
                </a:solidFill>
                <a:latin typeface="+mj-lt"/>
              </a:defRPr>
            </a:lvl1pPr>
            <a:lvl2pPr marL="0" indent="0">
              <a:spcBef>
                <a:spcPts val="500"/>
              </a:spcBef>
              <a:buNone/>
              <a:defRPr sz="1000">
                <a:solidFill>
                  <a:schemeClr val="bg2"/>
                </a:solidFill>
              </a:defRPr>
            </a:lvl2pPr>
          </a:lstStyle>
          <a:p>
            <a:pPr lvl="0" rtl="0"/>
            <a:r>
              <a:rPr lang="ja-JP" altLang="en-US" noProof="0" dirty="0"/>
              <a:t>追加のステージ タイトル </a:t>
            </a:r>
            <a:r>
              <a:rPr lang="en-US" altLang="ja-JP" noProof="0" dirty="0"/>
              <a:t>01</a:t>
            </a:r>
          </a:p>
          <a:p>
            <a:pPr lvl="1" rtl="0"/>
            <a:r>
              <a:rPr lang="en-US" altLang="ja-JP" noProof="0" dirty="0"/>
              <a:t>Lorem ipsum dolor sit </a:t>
            </a:r>
            <a:r>
              <a:rPr lang="en-US" altLang="ja-JP" noProof="0" dirty="0" err="1"/>
              <a:t>amet</a:t>
            </a:r>
            <a:r>
              <a:rPr lang="en-US" altLang="ja-JP" noProof="0" dirty="0"/>
              <a:t>, </a:t>
            </a:r>
            <a:r>
              <a:rPr lang="en-US" altLang="ja-JP" noProof="0" dirty="0" err="1"/>
              <a:t>consectetuer</a:t>
            </a:r>
            <a:r>
              <a:rPr lang="en-US" altLang="ja-JP" noProof="0" dirty="0"/>
              <a:t> </a:t>
            </a:r>
            <a:r>
              <a:rPr lang="en-US" altLang="ja-JP" noProof="0" dirty="0" err="1"/>
              <a:t>adipiscing</a:t>
            </a:r>
            <a:r>
              <a:rPr lang="en-US" altLang="ja-JP" noProof="0" dirty="0"/>
              <a:t> </a:t>
            </a:r>
            <a:r>
              <a:rPr lang="en-US" altLang="ja-JP" noProof="0" dirty="0" err="1"/>
              <a:t>elit</a:t>
            </a:r>
            <a:r>
              <a:rPr lang="en-US" altLang="ja-JP" noProof="0" dirty="0"/>
              <a:t>, </a:t>
            </a:r>
            <a:r>
              <a:rPr lang="en-US" altLang="ja-JP" noProof="0" dirty="0" err="1"/>
              <a:t>sed</a:t>
            </a:r>
            <a:r>
              <a:rPr lang="en-US" altLang="ja-JP" noProof="0" dirty="0"/>
              <a:t> </a:t>
            </a:r>
            <a:r>
              <a:rPr lang="en-US" altLang="ja-JP" noProof="0" dirty="0" err="1"/>
              <a:t>diam</a:t>
            </a:r>
            <a:r>
              <a:rPr lang="en-US" altLang="ja-JP" noProof="0" dirty="0"/>
              <a:t> </a:t>
            </a:r>
            <a:r>
              <a:rPr lang="en-US" altLang="ja-JP" noProof="0" dirty="0" err="1"/>
              <a:t>nonummy</a:t>
            </a:r>
            <a:endParaRPr lang="en-US" altLang="ja-JP" noProof="0" dirty="0"/>
          </a:p>
        </p:txBody>
      </p:sp>
      <p:sp>
        <p:nvSpPr>
          <p:cNvPr id="2" name="タイトル 1">
            <a:extLst>
              <a:ext uri="{FF2B5EF4-FFF2-40B4-BE49-F238E27FC236}">
                <a16:creationId xmlns:a16="http://schemas.microsoft.com/office/drawing/2014/main" id="{D3060639-BF2D-41F8-822B-DED03338D288}"/>
              </a:ext>
            </a:extLst>
          </p:cNvPr>
          <p:cNvSpPr>
            <a:spLocks noGrp="1"/>
          </p:cNvSpPr>
          <p:nvPr userDrawn="1">
            <p:ph type="title" hasCustomPrompt="1"/>
          </p:nvPr>
        </p:nvSpPr>
        <p:spPr>
          <a:xfrm>
            <a:off x="680354" y="197121"/>
            <a:ext cx="10711545" cy="1325563"/>
          </a:xfrm>
        </p:spPr>
        <p:txBody>
          <a:bodyPr rtlCol="0">
            <a:normAutofit/>
          </a:bodyPr>
          <a:lstStyle>
            <a:lvl1pPr>
              <a:defRPr sz="3000"/>
            </a:lvl1pPr>
          </a:lstStyle>
          <a:p>
            <a:pPr rtl="0"/>
            <a:r>
              <a:rPr lang="ja-JP" altLang="en-US" noProof="0" dirty="0"/>
              <a:t>プロジェクトのタイムライン</a:t>
            </a:r>
          </a:p>
        </p:txBody>
      </p:sp>
      <p:sp>
        <p:nvSpPr>
          <p:cNvPr id="3" name="コンテンツ プレースホルダー 2">
            <a:extLst>
              <a:ext uri="{FF2B5EF4-FFF2-40B4-BE49-F238E27FC236}">
                <a16:creationId xmlns:a16="http://schemas.microsoft.com/office/drawing/2014/main" id="{0F474091-9EA2-47C8-AAA9-6DFE207852E4}"/>
              </a:ext>
            </a:extLst>
          </p:cNvPr>
          <p:cNvSpPr>
            <a:spLocks noGrp="1"/>
          </p:cNvSpPr>
          <p:nvPr userDrawn="1">
            <p:ph idx="1"/>
          </p:nvPr>
        </p:nvSpPr>
        <p:spPr>
          <a:xfrm>
            <a:off x="680354" y="1786436"/>
            <a:ext cx="10711545" cy="3306069"/>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19" name="テキスト プレースホルダー 16">
            <a:extLst>
              <a:ext uri="{FF2B5EF4-FFF2-40B4-BE49-F238E27FC236}">
                <a16:creationId xmlns:a16="http://schemas.microsoft.com/office/drawing/2014/main" id="{1C51713D-9A60-48EF-A25A-764AEDE9E672}"/>
              </a:ext>
            </a:extLst>
          </p:cNvPr>
          <p:cNvSpPr>
            <a:spLocks noGrp="1"/>
          </p:cNvSpPr>
          <p:nvPr>
            <p:ph type="body" sz="quarter" idx="12" hasCustomPrompt="1"/>
          </p:nvPr>
        </p:nvSpPr>
        <p:spPr>
          <a:xfrm>
            <a:off x="8246626" y="5310000"/>
            <a:ext cx="3103200" cy="1548000"/>
          </a:xfrm>
          <a:solidFill>
            <a:schemeClr val="bg1">
              <a:lumMod val="95000"/>
            </a:schemeClr>
          </a:solidFill>
        </p:spPr>
        <p:txBody>
          <a:bodyPr lIns="288000" tIns="252000" rtlCol="0"/>
          <a:lstStyle>
            <a:lvl1pPr marL="0" indent="0">
              <a:spcBef>
                <a:spcPts val="500"/>
              </a:spcBef>
              <a:buNone/>
              <a:defRPr sz="1300" b="1">
                <a:solidFill>
                  <a:schemeClr val="tx2"/>
                </a:solidFill>
                <a:latin typeface="+mj-lt"/>
              </a:defRPr>
            </a:lvl1pPr>
            <a:lvl2pPr marL="0" indent="0">
              <a:spcBef>
                <a:spcPts val="500"/>
              </a:spcBef>
              <a:buNone/>
              <a:defRPr sz="1000">
                <a:solidFill>
                  <a:schemeClr val="bg2"/>
                </a:solidFill>
              </a:defRPr>
            </a:lvl2pPr>
          </a:lstStyle>
          <a:p>
            <a:pPr lvl="0" rtl="0"/>
            <a:r>
              <a:rPr lang="ja-JP" altLang="en-US" noProof="0" dirty="0"/>
              <a:t>追加のステージ タイトル </a:t>
            </a:r>
            <a:r>
              <a:rPr lang="en-US" altLang="ja-JP" noProof="0" dirty="0"/>
              <a:t>3</a:t>
            </a:r>
          </a:p>
          <a:p>
            <a:pPr lvl="1" rtl="0"/>
            <a:r>
              <a:rPr lang="en-US" altLang="ja-JP" noProof="0" dirty="0"/>
              <a:t>Lorem ipsum dolor sit </a:t>
            </a:r>
            <a:r>
              <a:rPr lang="en-US" altLang="ja-JP" noProof="0" dirty="0" err="1"/>
              <a:t>amet</a:t>
            </a:r>
            <a:r>
              <a:rPr lang="en-US" altLang="ja-JP" noProof="0" dirty="0"/>
              <a:t>, </a:t>
            </a:r>
            <a:r>
              <a:rPr lang="en-US" altLang="ja-JP" noProof="0" dirty="0" err="1"/>
              <a:t>consectetuer</a:t>
            </a:r>
            <a:r>
              <a:rPr lang="en-US" altLang="ja-JP" noProof="0" dirty="0"/>
              <a:t> </a:t>
            </a:r>
            <a:r>
              <a:rPr lang="en-US" altLang="ja-JP" noProof="0" dirty="0" err="1"/>
              <a:t>adipiscing</a:t>
            </a:r>
            <a:r>
              <a:rPr lang="en-US" altLang="ja-JP" noProof="0" dirty="0"/>
              <a:t> </a:t>
            </a:r>
            <a:r>
              <a:rPr lang="en-US" altLang="ja-JP" noProof="0" dirty="0" err="1"/>
              <a:t>elit</a:t>
            </a:r>
            <a:r>
              <a:rPr lang="en-US" altLang="ja-JP" noProof="0" dirty="0"/>
              <a:t>, </a:t>
            </a:r>
            <a:r>
              <a:rPr lang="en-US" altLang="ja-JP" noProof="0" dirty="0" err="1"/>
              <a:t>sed</a:t>
            </a:r>
            <a:r>
              <a:rPr lang="en-US" altLang="ja-JP" noProof="0" dirty="0"/>
              <a:t> </a:t>
            </a:r>
            <a:r>
              <a:rPr lang="en-US" altLang="ja-JP" noProof="0" dirty="0" err="1"/>
              <a:t>diam</a:t>
            </a:r>
            <a:r>
              <a:rPr lang="en-US" altLang="ja-JP" noProof="0" dirty="0"/>
              <a:t> </a:t>
            </a:r>
            <a:r>
              <a:rPr lang="en-US" altLang="ja-JP" noProof="0" dirty="0" err="1"/>
              <a:t>nonummy</a:t>
            </a:r>
            <a:endParaRPr lang="en-US" altLang="ja-JP" noProof="0" dirty="0"/>
          </a:p>
        </p:txBody>
      </p:sp>
      <p:cxnSp>
        <p:nvCxnSpPr>
          <p:cNvPr id="21" name="直線​​コネクタ(S) 20">
            <a:extLst>
              <a:ext uri="{FF2B5EF4-FFF2-40B4-BE49-F238E27FC236}">
                <a16:creationId xmlns:a16="http://schemas.microsoft.com/office/drawing/2014/main" id="{303706AB-7768-4239-93C0-28F2AC35B71A}"/>
              </a:ext>
            </a:extLst>
          </p:cNvPr>
          <p:cNvCxnSpPr/>
          <p:nvPr userDrawn="1"/>
        </p:nvCxnSpPr>
        <p:spPr>
          <a:xfrm>
            <a:off x="787583" y="1181100"/>
            <a:ext cx="410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9329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5" name="スライド番号プレースホルダー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24" name="長方形 23">
            <a:extLst>
              <a:ext uri="{FF2B5EF4-FFF2-40B4-BE49-F238E27FC236}">
                <a16:creationId xmlns:a16="http://schemas.microsoft.com/office/drawing/2014/main" id="{E2950CCA-59F9-4C47-A5BA-294E9EDCBABE}"/>
              </a:ext>
            </a:extLst>
          </p:cNvPr>
          <p:cNvSpPr/>
          <p:nvPr userDrawn="1"/>
        </p:nvSpPr>
        <p:spPr>
          <a:xfrm>
            <a:off x="371475" y="1233488"/>
            <a:ext cx="2776354"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5" name="長方形 24">
            <a:extLst>
              <a:ext uri="{FF2B5EF4-FFF2-40B4-BE49-F238E27FC236}">
                <a16:creationId xmlns:a16="http://schemas.microsoft.com/office/drawing/2014/main" id="{EB5BF167-B9E6-4F02-9FA8-3CA79D552F0E}"/>
              </a:ext>
            </a:extLst>
          </p:cNvPr>
          <p:cNvSpPr/>
          <p:nvPr userDrawn="1"/>
        </p:nvSpPr>
        <p:spPr>
          <a:xfrm>
            <a:off x="3286186" y="1233488"/>
            <a:ext cx="2776354" cy="4967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6" name="長方形 25">
            <a:extLst>
              <a:ext uri="{FF2B5EF4-FFF2-40B4-BE49-F238E27FC236}">
                <a16:creationId xmlns:a16="http://schemas.microsoft.com/office/drawing/2014/main" id="{B48694DE-D82B-49DB-8A45-D1DD4C9BCEF1}"/>
              </a:ext>
            </a:extLst>
          </p:cNvPr>
          <p:cNvSpPr/>
          <p:nvPr userDrawn="1"/>
        </p:nvSpPr>
        <p:spPr>
          <a:xfrm>
            <a:off x="6200897" y="1233488"/>
            <a:ext cx="2776354" cy="4967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7" name="長方形 26">
            <a:extLst>
              <a:ext uri="{FF2B5EF4-FFF2-40B4-BE49-F238E27FC236}">
                <a16:creationId xmlns:a16="http://schemas.microsoft.com/office/drawing/2014/main" id="{407C1370-8D38-4641-8D37-30A1218A4372}"/>
              </a:ext>
            </a:extLst>
          </p:cNvPr>
          <p:cNvSpPr/>
          <p:nvPr userDrawn="1"/>
        </p:nvSpPr>
        <p:spPr>
          <a:xfrm>
            <a:off x="9115608" y="1246188"/>
            <a:ext cx="2776354" cy="49672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cxnSp>
        <p:nvCxnSpPr>
          <p:cNvPr id="29" name="直線​​コネクタ(S) 28">
            <a:extLst>
              <a:ext uri="{FF2B5EF4-FFF2-40B4-BE49-F238E27FC236}">
                <a16:creationId xmlns:a16="http://schemas.microsoft.com/office/drawing/2014/main" id="{CE3EDDE5-9B23-44D7-8546-0B2365B42B16}"/>
              </a:ext>
            </a:extLst>
          </p:cNvPr>
          <p:cNvCxnSpPr/>
          <p:nvPr userDrawn="1"/>
        </p:nvCxnSpPr>
        <p:spPr>
          <a:xfrm>
            <a:off x="591252"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B9D259D5-D3C0-4B60-B2D9-9B6DFFD270D8}"/>
              </a:ext>
            </a:extLst>
          </p:cNvPr>
          <p:cNvCxnSpPr/>
          <p:nvPr userDrawn="1"/>
        </p:nvCxnSpPr>
        <p:spPr>
          <a:xfrm>
            <a:off x="3505963"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710C392-9E34-4640-AC70-210A1B8C47B5}"/>
              </a:ext>
            </a:extLst>
          </p:cNvPr>
          <p:cNvCxnSpPr/>
          <p:nvPr userDrawn="1"/>
        </p:nvCxnSpPr>
        <p:spPr>
          <a:xfrm>
            <a:off x="6420674"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線​​コネクタ(S) 31">
            <a:extLst>
              <a:ext uri="{FF2B5EF4-FFF2-40B4-BE49-F238E27FC236}">
                <a16:creationId xmlns:a16="http://schemas.microsoft.com/office/drawing/2014/main" id="{D7A92E0B-B060-48FA-A650-36894FF4B216}"/>
              </a:ext>
            </a:extLst>
          </p:cNvPr>
          <p:cNvCxnSpPr/>
          <p:nvPr userDrawn="1"/>
        </p:nvCxnSpPr>
        <p:spPr>
          <a:xfrm>
            <a:off x="9335385"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図プレースホルダー 33">
            <a:extLst>
              <a:ext uri="{FF2B5EF4-FFF2-40B4-BE49-F238E27FC236}">
                <a16:creationId xmlns:a16="http://schemas.microsoft.com/office/drawing/2014/main" id="{D9056F2B-EAFD-4A57-BB92-D14816C84DDE}"/>
              </a:ext>
            </a:extLst>
          </p:cNvPr>
          <p:cNvSpPr>
            <a:spLocks noGrp="1"/>
          </p:cNvSpPr>
          <p:nvPr>
            <p:ph type="pic" sz="quarter" idx="13" hasCustomPrompt="1"/>
          </p:nvPr>
        </p:nvSpPr>
        <p:spPr>
          <a:xfrm>
            <a:off x="876300" y="1739900"/>
            <a:ext cx="1689100" cy="1397000"/>
          </a:xfrm>
        </p:spPr>
        <p:txBody>
          <a:bodyPr rtlCol="0"/>
          <a:lstStyle>
            <a:lvl1pPr marL="0" indent="0" algn="ctr">
              <a:buNone/>
              <a:defRPr>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35" name="図プレースホルダー 33">
            <a:extLst>
              <a:ext uri="{FF2B5EF4-FFF2-40B4-BE49-F238E27FC236}">
                <a16:creationId xmlns:a16="http://schemas.microsoft.com/office/drawing/2014/main" id="{E65006DE-F797-4019-BB72-F484F9FE7E58}"/>
              </a:ext>
            </a:extLst>
          </p:cNvPr>
          <p:cNvSpPr>
            <a:spLocks noGrp="1"/>
          </p:cNvSpPr>
          <p:nvPr>
            <p:ph type="pic" sz="quarter" idx="14" hasCustomPrompt="1"/>
          </p:nvPr>
        </p:nvSpPr>
        <p:spPr>
          <a:xfrm>
            <a:off x="3829813" y="4263232"/>
            <a:ext cx="1689100" cy="1397000"/>
          </a:xfrm>
        </p:spPr>
        <p:txBody>
          <a:bodyPr rtlCol="0"/>
          <a:lstStyle>
            <a:lvl1pPr marL="0" indent="0" algn="ctr">
              <a:buNone/>
              <a:defRPr>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36" name="図プレースホルダー 33">
            <a:extLst>
              <a:ext uri="{FF2B5EF4-FFF2-40B4-BE49-F238E27FC236}">
                <a16:creationId xmlns:a16="http://schemas.microsoft.com/office/drawing/2014/main" id="{0947D252-5545-4406-8764-B7712464DA56}"/>
              </a:ext>
            </a:extLst>
          </p:cNvPr>
          <p:cNvSpPr>
            <a:spLocks noGrp="1"/>
          </p:cNvSpPr>
          <p:nvPr>
            <p:ph type="pic" sz="quarter" idx="15" hasCustomPrompt="1"/>
          </p:nvPr>
        </p:nvSpPr>
        <p:spPr>
          <a:xfrm>
            <a:off x="6744524" y="1739900"/>
            <a:ext cx="1689100" cy="1397000"/>
          </a:xfrm>
        </p:spPr>
        <p:txBody>
          <a:bodyPr rtlCol="0"/>
          <a:lstStyle>
            <a:lvl1pPr marL="0" indent="0" algn="ctr">
              <a:buNone/>
              <a:defRPr>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38" name="図プレースホルダー 33">
            <a:extLst>
              <a:ext uri="{FF2B5EF4-FFF2-40B4-BE49-F238E27FC236}">
                <a16:creationId xmlns:a16="http://schemas.microsoft.com/office/drawing/2014/main" id="{DD89F80C-C1D7-4F63-BAD2-F4EE1F9A162F}"/>
              </a:ext>
            </a:extLst>
          </p:cNvPr>
          <p:cNvSpPr>
            <a:spLocks noGrp="1"/>
          </p:cNvSpPr>
          <p:nvPr>
            <p:ph type="pic" sz="quarter" idx="17" hasCustomPrompt="1"/>
          </p:nvPr>
        </p:nvSpPr>
        <p:spPr>
          <a:xfrm>
            <a:off x="9659235" y="4263232"/>
            <a:ext cx="1689100" cy="1397000"/>
          </a:xfrm>
        </p:spPr>
        <p:txBody>
          <a:bodyPr rtlCol="0"/>
          <a:lstStyle>
            <a:lvl1pPr marL="0" indent="0" algn="ctr">
              <a:buNone/>
              <a:defRPr>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40" name="テキスト プレースホルダー 39">
            <a:extLst>
              <a:ext uri="{FF2B5EF4-FFF2-40B4-BE49-F238E27FC236}">
                <a16:creationId xmlns:a16="http://schemas.microsoft.com/office/drawing/2014/main" id="{08BBFEC8-B6BE-4768-9284-26D98C06FFC4}"/>
              </a:ext>
            </a:extLst>
          </p:cNvPr>
          <p:cNvSpPr>
            <a:spLocks noGrp="1"/>
          </p:cNvSpPr>
          <p:nvPr>
            <p:ph type="body" sz="quarter" idx="18" hasCustomPrompt="1"/>
          </p:nvPr>
        </p:nvSpPr>
        <p:spPr>
          <a:xfrm>
            <a:off x="590550" y="3949700"/>
            <a:ext cx="2336800" cy="1854200"/>
          </a:xfrm>
        </p:spPr>
        <p:txBody>
          <a:bodyPr rtlCol="0">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1" name="テキスト プレースホルダー 39">
            <a:extLst>
              <a:ext uri="{FF2B5EF4-FFF2-40B4-BE49-F238E27FC236}">
                <a16:creationId xmlns:a16="http://schemas.microsoft.com/office/drawing/2014/main" id="{D12C79C2-427D-418B-8FFA-C27D8F2C986B}"/>
              </a:ext>
            </a:extLst>
          </p:cNvPr>
          <p:cNvSpPr>
            <a:spLocks noGrp="1"/>
          </p:cNvSpPr>
          <p:nvPr>
            <p:ph type="body" sz="quarter" idx="19" hasCustomPrompt="1"/>
          </p:nvPr>
        </p:nvSpPr>
        <p:spPr>
          <a:xfrm>
            <a:off x="3505963" y="1595835"/>
            <a:ext cx="2336800" cy="1854200"/>
          </a:xfrm>
        </p:spPr>
        <p:txBody>
          <a:bodyPr rtlCol="0" anchor="b">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2" name="テキスト プレースホルダー 39">
            <a:extLst>
              <a:ext uri="{FF2B5EF4-FFF2-40B4-BE49-F238E27FC236}">
                <a16:creationId xmlns:a16="http://schemas.microsoft.com/office/drawing/2014/main" id="{0FD568C4-A06D-4A56-B7D6-AF338F5C329A}"/>
              </a:ext>
            </a:extLst>
          </p:cNvPr>
          <p:cNvSpPr>
            <a:spLocks noGrp="1"/>
          </p:cNvSpPr>
          <p:nvPr>
            <p:ph type="body" sz="quarter" idx="20" hasCustomPrompt="1"/>
          </p:nvPr>
        </p:nvSpPr>
        <p:spPr>
          <a:xfrm>
            <a:off x="6420674" y="3949700"/>
            <a:ext cx="2336800" cy="1854200"/>
          </a:xfrm>
        </p:spPr>
        <p:txBody>
          <a:bodyPr rtlCol="0">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3" name="テキスト プレースホルダー 39">
            <a:extLst>
              <a:ext uri="{FF2B5EF4-FFF2-40B4-BE49-F238E27FC236}">
                <a16:creationId xmlns:a16="http://schemas.microsoft.com/office/drawing/2014/main" id="{76B41443-1233-4172-B61C-7CC516D88802}"/>
              </a:ext>
            </a:extLst>
          </p:cNvPr>
          <p:cNvSpPr>
            <a:spLocks noGrp="1"/>
          </p:cNvSpPr>
          <p:nvPr>
            <p:ph type="body" sz="quarter" idx="21" hasCustomPrompt="1"/>
          </p:nvPr>
        </p:nvSpPr>
        <p:spPr>
          <a:xfrm>
            <a:off x="9335385" y="1595835"/>
            <a:ext cx="2336800" cy="1854200"/>
          </a:xfrm>
        </p:spPr>
        <p:txBody>
          <a:bodyPr rtlCol="0" anchor="b">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Tree>
    <p:extLst>
      <p:ext uri="{BB962C8B-B14F-4D97-AF65-F5344CB8AC3E}">
        <p14:creationId xmlns:p14="http://schemas.microsoft.com/office/powerpoint/2010/main" val="2731632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表紙レイアウトの選択 1">
    <p:spTree>
      <p:nvGrpSpPr>
        <p:cNvPr id="1" name=""/>
        <p:cNvGrpSpPr/>
        <p:nvPr/>
      </p:nvGrpSpPr>
      <p:grpSpPr>
        <a:xfrm>
          <a:off x="0" y="0"/>
          <a:ext cx="0" cy="0"/>
          <a:chOff x="0" y="0"/>
          <a:chExt cx="0" cy="0"/>
        </a:xfrm>
      </p:grpSpPr>
      <p:sp>
        <p:nvSpPr>
          <p:cNvPr id="9" name="長方形 8">
            <a:extLst>
              <a:ext uri="{FF2B5EF4-FFF2-40B4-BE49-F238E27FC236}">
                <a16:creationId xmlns:a16="http://schemas.microsoft.com/office/drawing/2014/main" id="{D4D62240-1E88-4AF1-B533-E4A44C81DEF1}"/>
              </a:ext>
            </a:extLst>
          </p:cNvPr>
          <p:cNvSpPr/>
          <p:nvPr userDrawn="1"/>
        </p:nvSpPr>
        <p:spPr>
          <a:xfrm>
            <a:off x="4056614" y="3429000"/>
            <a:ext cx="4089862"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588"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9818D87-9017-48E8-9B89-B4C276E5C06B}"/>
              </a:ext>
            </a:extLst>
          </p:cNvPr>
          <p:cNvSpPr>
            <a:spLocks noGrp="1"/>
          </p:cNvSpPr>
          <p:nvPr>
            <p:ph type="ctrTitle" hasCustomPrompt="1"/>
          </p:nvPr>
        </p:nvSpPr>
        <p:spPr>
          <a:xfrm>
            <a:off x="4333702" y="677732"/>
            <a:ext cx="3524596" cy="322729"/>
          </a:xfrm>
          <a:prstGeom prst="rect">
            <a:avLst/>
          </a:prstGeom>
        </p:spPr>
        <p:txBody>
          <a:bodyPr vert="horz" lIns="0" tIns="45720" rIns="0" bIns="45720" rtlCol="0" anchor="ctr">
            <a:noAutofit/>
          </a:bodyPr>
          <a:lstStyle>
            <a:lvl1pPr>
              <a:defRPr lang="en-US" sz="1765" b="1" i="0" spc="0" baseline="0" dirty="0">
                <a:solidFill>
                  <a:schemeClr val="accent1"/>
                </a:solidFill>
                <a:latin typeface="Meiryo UI" panose="020B0604030504040204" pitchFamily="50" charset="-128"/>
                <a:ea typeface="Meiryo UI" panose="020B0604030504040204" pitchFamily="50" charset="-128"/>
                <a:cs typeface="+mn-cs"/>
              </a:defRPr>
            </a:lvl1pPr>
          </a:lstStyle>
          <a:p>
            <a:pPr marL="0" lvl="0" indent="0" defTabSz="806867" rtl="0">
              <a:lnSpc>
                <a:spcPct val="100000"/>
              </a:lnSpc>
              <a:spcBef>
                <a:spcPts val="882"/>
              </a:spcBef>
              <a:buFont typeface="Arial" panose="020B0604020202020204" pitchFamily="34" charset="0"/>
            </a:pPr>
            <a:r>
              <a:rPr lang="ja-JP" altLang="en-US" noProof="0"/>
              <a:t>タイトルをここに追加</a:t>
            </a:r>
          </a:p>
        </p:txBody>
      </p:sp>
      <p:sp>
        <p:nvSpPr>
          <p:cNvPr id="8" name="長方形 7">
            <a:extLst>
              <a:ext uri="{FF2B5EF4-FFF2-40B4-BE49-F238E27FC236}">
                <a16:creationId xmlns:a16="http://schemas.microsoft.com/office/drawing/2014/main" id="{0F0B1261-A13A-4E9E-AA95-EED10F4CFA0E}"/>
              </a:ext>
            </a:extLst>
          </p:cNvPr>
          <p:cNvSpPr/>
          <p:nvPr userDrawn="1"/>
        </p:nvSpPr>
        <p:spPr>
          <a:xfrm>
            <a:off x="-11080" y="0"/>
            <a:ext cx="4067695"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588" noProof="0">
              <a:latin typeface="Meiryo UI" panose="020B0604030504040204" pitchFamily="50" charset="-128"/>
              <a:ea typeface="Meiryo UI" panose="020B0604030504040204" pitchFamily="50" charset="-128"/>
            </a:endParaRPr>
          </a:p>
        </p:txBody>
      </p:sp>
      <p:cxnSp>
        <p:nvCxnSpPr>
          <p:cNvPr id="11" name="直線​​コネクタ(S) 10">
            <a:extLst>
              <a:ext uri="{FF2B5EF4-FFF2-40B4-BE49-F238E27FC236}">
                <a16:creationId xmlns:a16="http://schemas.microsoft.com/office/drawing/2014/main" id="{A1A4A6AC-F3AF-4832-AD1D-6D835E5EEB44}"/>
              </a:ext>
            </a:extLst>
          </p:cNvPr>
          <p:cNvCxnSpPr/>
          <p:nvPr userDrawn="1"/>
        </p:nvCxnSpPr>
        <p:spPr>
          <a:xfrm>
            <a:off x="475013" y="489857"/>
            <a:ext cx="1108364" cy="0"/>
          </a:xfrm>
          <a:prstGeom prst="line">
            <a:avLst/>
          </a:prstGeom>
          <a:ln w="603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S) 14">
            <a:extLst>
              <a:ext uri="{FF2B5EF4-FFF2-40B4-BE49-F238E27FC236}">
                <a16:creationId xmlns:a16="http://schemas.microsoft.com/office/drawing/2014/main" id="{4C02D408-24F0-48D9-9651-58EF6575D3CA}"/>
              </a:ext>
            </a:extLst>
          </p:cNvPr>
          <p:cNvCxnSpPr>
            <a:cxnSpLocks/>
          </p:cNvCxnSpPr>
          <p:nvPr userDrawn="1"/>
        </p:nvCxnSpPr>
        <p:spPr>
          <a:xfrm>
            <a:off x="4411287" y="489857"/>
            <a:ext cx="1108364" cy="0"/>
          </a:xfrm>
          <a:prstGeom prst="line">
            <a:avLst/>
          </a:prstGeom>
          <a:ln w="60325"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7" name="直線​​コネクタ(S) 16">
            <a:extLst>
              <a:ext uri="{FF2B5EF4-FFF2-40B4-BE49-F238E27FC236}">
                <a16:creationId xmlns:a16="http://schemas.microsoft.com/office/drawing/2014/main" id="{CBE684CA-499F-49C1-B233-507FE44E7C65}"/>
              </a:ext>
            </a:extLst>
          </p:cNvPr>
          <p:cNvCxnSpPr>
            <a:cxnSpLocks/>
          </p:cNvCxnSpPr>
          <p:nvPr userDrawn="1"/>
        </p:nvCxnSpPr>
        <p:spPr>
          <a:xfrm>
            <a:off x="4411287" y="3803596"/>
            <a:ext cx="1108364" cy="0"/>
          </a:xfrm>
          <a:prstGeom prst="line">
            <a:avLst/>
          </a:prstGeom>
          <a:ln w="603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0" name="テキスト プレースホルダー 19">
            <a:extLst>
              <a:ext uri="{FF2B5EF4-FFF2-40B4-BE49-F238E27FC236}">
                <a16:creationId xmlns:a16="http://schemas.microsoft.com/office/drawing/2014/main" id="{8A2F17EA-EFE7-4229-8CC7-1811C56350FC}"/>
              </a:ext>
            </a:extLst>
          </p:cNvPr>
          <p:cNvSpPr>
            <a:spLocks noGrp="1"/>
          </p:cNvSpPr>
          <p:nvPr>
            <p:ph type="body" sz="quarter" idx="10" hasCustomPrompt="1"/>
          </p:nvPr>
        </p:nvSpPr>
        <p:spPr>
          <a:xfrm>
            <a:off x="4333702" y="4114800"/>
            <a:ext cx="3524596" cy="322729"/>
          </a:xfrm>
        </p:spPr>
        <p:txBody>
          <a:bodyPr vert="horz" lIns="0" tIns="45720" rIns="0" bIns="45720" rtlCol="0" anchor="ctr">
            <a:noAutofit/>
          </a:bodyPr>
          <a:lstStyle>
            <a:lvl1pPr marL="0" indent="0">
              <a:buNone/>
              <a:defRPr lang="en-US" sz="1765" b="1" i="0" spc="0" baseline="0" dirty="0">
                <a:solidFill>
                  <a:schemeClr val="bg1"/>
                </a:solidFill>
                <a:latin typeface="Meiryo UI" panose="020B0604030504040204" pitchFamily="50" charset="-128"/>
                <a:ea typeface="Meiryo UI" panose="020B0604030504040204" pitchFamily="50" charset="-128"/>
              </a:defRPr>
            </a:lvl1pPr>
          </a:lstStyle>
          <a:p>
            <a:pPr marL="203210" lvl="0" indent="-302575" defTabSz="806867" rtl="0">
              <a:lnSpc>
                <a:spcPct val="100000"/>
              </a:lnSpc>
              <a:spcBef>
                <a:spcPts val="882"/>
              </a:spcBef>
            </a:pPr>
            <a:r>
              <a:rPr lang="ja-JP" altLang="en-US" noProof="0"/>
              <a:t>タイトルをここに追加</a:t>
            </a:r>
          </a:p>
        </p:txBody>
      </p:sp>
      <p:sp>
        <p:nvSpPr>
          <p:cNvPr id="22" name="テキスト プレースホルダー 21">
            <a:extLst>
              <a:ext uri="{FF2B5EF4-FFF2-40B4-BE49-F238E27FC236}">
                <a16:creationId xmlns:a16="http://schemas.microsoft.com/office/drawing/2014/main" id="{55B5E731-82EE-4BF9-9BBF-10AE838CC47C}"/>
              </a:ext>
            </a:extLst>
          </p:cNvPr>
          <p:cNvSpPr>
            <a:spLocks noGrp="1"/>
          </p:cNvSpPr>
          <p:nvPr>
            <p:ph type="body" sz="quarter" idx="11" hasCustomPrompt="1"/>
          </p:nvPr>
        </p:nvSpPr>
        <p:spPr>
          <a:xfrm>
            <a:off x="4333702" y="1000461"/>
            <a:ext cx="3513513" cy="2355925"/>
          </a:xfrm>
        </p:spPr>
        <p:txBody>
          <a:bodyPr vert="horz" lIns="0" tIns="45720" rIns="0" bIns="45720" rtlCol="0">
            <a:normAutofit/>
          </a:bodyPr>
          <a:lstStyle>
            <a:lvl1pPr marL="0" indent="0">
              <a:lnSpc>
                <a:spcPct val="150000"/>
              </a:lnSpc>
              <a:buNone/>
              <a:defRPr lang="en-US" sz="971" b="0" spc="0" baseline="0" dirty="0">
                <a:latin typeface="Meiryo UI" panose="020B0604030504040204" pitchFamily="50" charset="-128"/>
                <a:ea typeface="Meiryo UI" panose="020B0604030504040204" pitchFamily="50" charset="-128"/>
              </a:defRPr>
            </a:lvl1pPr>
          </a:lstStyle>
          <a:p>
            <a:pPr marL="99365" lvl="0" indent="-99365" defTabSz="403433" rtl="0">
              <a:lnSpc>
                <a:spcPct val="150000"/>
              </a:lnSpc>
              <a:spcBef>
                <a:spcPts val="0"/>
              </a:spcBef>
            </a:pPr>
            <a:r>
              <a:rPr lang="ja-JP" altLang="en-US" noProof="0"/>
              <a:t>クリックしてマスター テキストのスタイルを編集</a:t>
            </a:r>
          </a:p>
        </p:txBody>
      </p:sp>
      <p:sp>
        <p:nvSpPr>
          <p:cNvPr id="23" name="テキスト プレースホルダー 21">
            <a:extLst>
              <a:ext uri="{FF2B5EF4-FFF2-40B4-BE49-F238E27FC236}">
                <a16:creationId xmlns:a16="http://schemas.microsoft.com/office/drawing/2014/main" id="{47551B2B-39F7-4786-993B-A2D8AA16C81C}"/>
              </a:ext>
            </a:extLst>
          </p:cNvPr>
          <p:cNvSpPr>
            <a:spLocks noGrp="1"/>
          </p:cNvSpPr>
          <p:nvPr>
            <p:ph type="body" sz="quarter" idx="12" hasCustomPrompt="1"/>
          </p:nvPr>
        </p:nvSpPr>
        <p:spPr>
          <a:xfrm>
            <a:off x="4344785" y="4469802"/>
            <a:ext cx="3513513" cy="1653988"/>
          </a:xfrm>
        </p:spPr>
        <p:txBody>
          <a:bodyPr vert="horz" lIns="0" tIns="45720" rIns="0" bIns="45720" rtlCol="0">
            <a:normAutofit/>
          </a:bodyPr>
          <a:lstStyle>
            <a:lvl1pPr marL="0" indent="0">
              <a:buNone/>
              <a:defRPr lang="en-US" sz="971" b="0" spc="0" baseline="0" dirty="0">
                <a:solidFill>
                  <a:schemeClr val="bg1"/>
                </a:solidFill>
                <a:latin typeface="Meiryo UI" panose="020B0604030504040204" pitchFamily="50" charset="-128"/>
                <a:ea typeface="Meiryo UI" panose="020B0604030504040204" pitchFamily="50" charset="-128"/>
              </a:defRPr>
            </a:lvl1pPr>
          </a:lstStyle>
          <a:p>
            <a:pPr marL="99365" lvl="0" indent="-99365" defTabSz="403433" rtl="0">
              <a:lnSpc>
                <a:spcPct val="150000"/>
              </a:lnSpc>
              <a:spcBef>
                <a:spcPts val="0"/>
              </a:spcBef>
            </a:pPr>
            <a:r>
              <a:rPr lang="ja-JP" altLang="en-US" noProof="0"/>
              <a:t>クリックしてマスター テキストのスタイルを編集</a:t>
            </a:r>
          </a:p>
        </p:txBody>
      </p:sp>
      <p:sp>
        <p:nvSpPr>
          <p:cNvPr id="25" name="図プレースホルダー 24">
            <a:extLst>
              <a:ext uri="{FF2B5EF4-FFF2-40B4-BE49-F238E27FC236}">
                <a16:creationId xmlns:a16="http://schemas.microsoft.com/office/drawing/2014/main" id="{719DC747-7CF6-4CCB-AD63-815D60FC6F3E}"/>
              </a:ext>
            </a:extLst>
          </p:cNvPr>
          <p:cNvSpPr>
            <a:spLocks noGrp="1"/>
          </p:cNvSpPr>
          <p:nvPr>
            <p:ph type="pic" sz="quarter" idx="13"/>
          </p:nvPr>
        </p:nvSpPr>
        <p:spPr>
          <a:xfrm>
            <a:off x="0" y="3429000"/>
            <a:ext cx="4045524" cy="3429000"/>
          </a:xfrm>
        </p:spPr>
        <p:txBody>
          <a:bodyPr rtlCol="0" anchor="ctr"/>
          <a:lstStyle>
            <a:lvl1pPr marL="0" indent="0" algn="ctr">
              <a:buFont typeface="Arial" panose="020B0604020202020204" pitchFamily="34" charset="0"/>
              <a:buNone/>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26" name="図プレースホルダー 24">
            <a:extLst>
              <a:ext uri="{FF2B5EF4-FFF2-40B4-BE49-F238E27FC236}">
                <a16:creationId xmlns:a16="http://schemas.microsoft.com/office/drawing/2014/main" id="{A1AE2DD5-B409-4195-BCAA-51F07D05C90F}"/>
              </a:ext>
            </a:extLst>
          </p:cNvPr>
          <p:cNvSpPr>
            <a:spLocks noGrp="1"/>
          </p:cNvSpPr>
          <p:nvPr>
            <p:ph type="pic" sz="quarter" idx="14"/>
          </p:nvPr>
        </p:nvSpPr>
        <p:spPr>
          <a:xfrm>
            <a:off x="8146477" y="-1"/>
            <a:ext cx="4045524" cy="6857996"/>
          </a:xfrm>
        </p:spPr>
        <p:txBody>
          <a:bodyPr rtlCol="0" anchor="ctr"/>
          <a:lstStyle>
            <a:lvl1pPr marL="0" indent="0" algn="ctr">
              <a:buFont typeface="Arial" panose="020B0604020202020204" pitchFamily="34" charset="0"/>
              <a:buNone/>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32" name="図プレースホルダー 31">
            <a:extLst>
              <a:ext uri="{FF2B5EF4-FFF2-40B4-BE49-F238E27FC236}">
                <a16:creationId xmlns:a16="http://schemas.microsoft.com/office/drawing/2014/main" id="{88E211B8-8563-4519-9AEE-21923AF1C651}"/>
              </a:ext>
            </a:extLst>
          </p:cNvPr>
          <p:cNvSpPr>
            <a:spLocks noGrp="1" noChangeAspect="1"/>
          </p:cNvSpPr>
          <p:nvPr>
            <p:ph type="pic" sz="quarter" idx="18" hasCustomPrompt="1"/>
          </p:nvPr>
        </p:nvSpPr>
        <p:spPr>
          <a:xfrm>
            <a:off x="9487593" y="3461273"/>
            <a:ext cx="1307869" cy="952052"/>
          </a:xfrm>
          <a:prstGeom prst="ellipse">
            <a:avLst/>
          </a:prstGeom>
          <a:noFill/>
        </p:spPr>
        <p:txBody>
          <a:bodyPr vert="horz" lIns="91440" tIns="45720" rIns="91440" bIns="45720" rtlCol="0" anchor="ctr">
            <a:normAutofit/>
          </a:bodyPr>
          <a:lstStyle>
            <a:lvl1pPr marL="0" indent="0">
              <a:buNone/>
              <a:defRPr lang="en-US" sz="1588" b="1">
                <a:ln>
                  <a:noFill/>
                </a:ln>
                <a:solidFill>
                  <a:schemeClr val="accent1"/>
                </a:solidFill>
                <a:latin typeface="Meiryo UI" panose="020B0604030504040204" pitchFamily="50" charset="-128"/>
                <a:ea typeface="Meiryo UI" panose="020B0604030504040204" pitchFamily="50" charset="-128"/>
              </a:defRPr>
            </a:lvl1pPr>
          </a:lstStyle>
          <a:p>
            <a:pPr marL="99365" lvl="0" indent="-99365" algn="ctr" defTabSz="806867" rtl="0">
              <a:spcBef>
                <a:spcPts val="882"/>
              </a:spcBef>
            </a:pPr>
            <a:r>
              <a:rPr lang="en-US" altLang="ja-JP" noProof="0"/>
              <a:t>[</a:t>
            </a:r>
            <a:r>
              <a:rPr lang="ja-JP" altLang="en-US" noProof="0"/>
              <a:t>追加</a:t>
            </a:r>
            <a:r>
              <a:rPr lang="en-US" altLang="ja-JP" noProof="0"/>
              <a:t>] </a:t>
            </a:r>
            <a:r>
              <a:rPr lang="ja-JP" altLang="en-US" noProof="0"/>
              <a:t>アイコン</a:t>
            </a:r>
          </a:p>
        </p:txBody>
      </p:sp>
      <p:sp>
        <p:nvSpPr>
          <p:cNvPr id="4" name="テキスト プレースホルダー 3">
            <a:extLst>
              <a:ext uri="{FF2B5EF4-FFF2-40B4-BE49-F238E27FC236}">
                <a16:creationId xmlns:a16="http://schemas.microsoft.com/office/drawing/2014/main" id="{F0938E77-266C-48C7-80FE-F935050BE8CC}"/>
              </a:ext>
            </a:extLst>
          </p:cNvPr>
          <p:cNvSpPr>
            <a:spLocks noGrp="1"/>
          </p:cNvSpPr>
          <p:nvPr>
            <p:ph type="body" sz="quarter" idx="19" hasCustomPrompt="1"/>
          </p:nvPr>
        </p:nvSpPr>
        <p:spPr>
          <a:xfrm>
            <a:off x="304070" y="677956"/>
            <a:ext cx="3402676" cy="2355925"/>
          </a:xfrm>
        </p:spPr>
        <p:txBody>
          <a:bodyPr rtlCol="0">
            <a:normAutofit/>
          </a:bodyPr>
          <a:lstStyle>
            <a:lvl1pPr marL="0" indent="0">
              <a:lnSpc>
                <a:spcPts val="2294"/>
              </a:lnSpc>
              <a:buFont typeface="Arial" panose="020B0604020202020204" pitchFamily="34" charset="0"/>
              <a:buNone/>
              <a:defRPr sz="1765" b="1" i="0">
                <a:solidFill>
                  <a:schemeClr val="bg1"/>
                </a:solidFill>
                <a:latin typeface="Meiryo UI" panose="020B0604030504040204" pitchFamily="50" charset="-128"/>
                <a:ea typeface="Meiryo UI" panose="020B0604030504040204" pitchFamily="50" charset="-128"/>
              </a:defRPr>
            </a:lvl1pPr>
          </a:lstStyle>
          <a:p>
            <a:pPr lvl="0" rtl="0"/>
            <a:r>
              <a:rPr lang="ja-JP" altLang="en-US" noProof="0" dirty="0"/>
              <a:t>クリックしてマスター テキストのスタイルを編集</a:t>
            </a:r>
          </a:p>
        </p:txBody>
      </p:sp>
      <p:sp>
        <p:nvSpPr>
          <p:cNvPr id="24" name="テキスト プレースホルダー 5">
            <a:extLst>
              <a:ext uri="{FF2B5EF4-FFF2-40B4-BE49-F238E27FC236}">
                <a16:creationId xmlns:a16="http://schemas.microsoft.com/office/drawing/2014/main" id="{1D9B5B59-BC60-4443-AB00-3CA587F70CC5}"/>
              </a:ext>
            </a:extLst>
          </p:cNvPr>
          <p:cNvSpPr>
            <a:spLocks noGrp="1"/>
          </p:cNvSpPr>
          <p:nvPr>
            <p:ph type="body" sz="quarter" idx="20" hasCustomPrompt="1"/>
          </p:nvPr>
        </p:nvSpPr>
        <p:spPr>
          <a:xfrm>
            <a:off x="8433956" y="4533900"/>
            <a:ext cx="3413606" cy="1371600"/>
          </a:xfrm>
        </p:spPr>
        <p:txBody>
          <a:bodyPr rtlCol="0"/>
          <a:lstStyle>
            <a:lvl1pPr marL="0" indent="0" algn="ctr">
              <a:lnSpc>
                <a:spcPts val="4588"/>
              </a:lnSpc>
              <a:buFont typeface="Arial" panose="020B0604020202020204" pitchFamily="34" charset="0"/>
              <a:buNone/>
              <a:defRPr sz="4236" b="1" cap="all" baseline="0">
                <a:solidFill>
                  <a:schemeClr val="bg1"/>
                </a:solidFill>
                <a:latin typeface="Meiryo UI" panose="020B0604030504040204" pitchFamily="50" charset="-128"/>
                <a:ea typeface="Meiryo UI" panose="020B0604030504040204" pitchFamily="50" charset="-128"/>
              </a:defRPr>
            </a:lvl1pPr>
          </a:lstStyle>
          <a:p>
            <a:pPr lvl="0" rtl="0"/>
            <a:r>
              <a:rPr lang="ja-JP" altLang="en-US" noProof="0"/>
              <a:t>タイトルの追加</a:t>
            </a:r>
          </a:p>
        </p:txBody>
      </p:sp>
      <p:sp>
        <p:nvSpPr>
          <p:cNvPr id="28" name="テキスト プレースホルダー 9">
            <a:extLst>
              <a:ext uri="{FF2B5EF4-FFF2-40B4-BE49-F238E27FC236}">
                <a16:creationId xmlns:a16="http://schemas.microsoft.com/office/drawing/2014/main" id="{90882617-F0AB-428F-85CF-B87E0D6BC73F}"/>
              </a:ext>
            </a:extLst>
          </p:cNvPr>
          <p:cNvSpPr>
            <a:spLocks noGrp="1"/>
          </p:cNvSpPr>
          <p:nvPr>
            <p:ph type="body" sz="quarter" idx="21" hasCustomPrompt="1"/>
          </p:nvPr>
        </p:nvSpPr>
        <p:spPr>
          <a:xfrm>
            <a:off x="8433956" y="6108806"/>
            <a:ext cx="3413606" cy="537683"/>
          </a:xfrm>
        </p:spPr>
        <p:txBody>
          <a:bodyPr rtlCol="0"/>
          <a:lstStyle>
            <a:lvl1pPr marL="0" indent="0" algn="ctr">
              <a:lnSpc>
                <a:spcPct val="130000"/>
              </a:lnSpc>
              <a:spcBef>
                <a:spcPts val="882"/>
              </a:spcBef>
              <a:buFont typeface="Arial" panose="020B0604020202020204" pitchFamily="34" charset="0"/>
              <a:buNone/>
              <a:defRPr sz="1147" cap="all" baseline="0">
                <a:solidFill>
                  <a:schemeClr val="bg1"/>
                </a:solidFill>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Tree>
    <p:extLst>
      <p:ext uri="{BB962C8B-B14F-4D97-AF65-F5344CB8AC3E}">
        <p14:creationId xmlns:p14="http://schemas.microsoft.com/office/powerpoint/2010/main" val="2226433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図プレースホルダー 8">
            <a:extLst>
              <a:ext uri="{FF2B5EF4-FFF2-40B4-BE49-F238E27FC236}">
                <a16:creationId xmlns:a16="http://schemas.microsoft.com/office/drawing/2014/main" id="{2D02598E-521E-41CD-B068-134834CFF4FF}"/>
              </a:ext>
            </a:extLst>
          </p:cNvPr>
          <p:cNvSpPr>
            <a:spLocks noGrp="1"/>
          </p:cNvSpPr>
          <p:nvPr>
            <p:ph type="pic" sz="quarter" idx="10" hasCustomPrompt="1"/>
          </p:nvPr>
        </p:nvSpPr>
        <p:spPr>
          <a:xfrm>
            <a:off x="0" y="0"/>
            <a:ext cx="12192000" cy="4448175"/>
          </a:xfrm>
          <a:solidFill>
            <a:schemeClr val="bg1">
              <a:lumMod val="95000"/>
            </a:schemeClr>
          </a:solidFill>
        </p:spPr>
        <p:txBody>
          <a:bodyPr rtlCol="0">
            <a:normAutofit/>
          </a:bodyPr>
          <a:lstStyle>
            <a:lvl1pPr marL="0" indent="0" algn="ctr">
              <a:buNone/>
              <a:defRPr sz="1800">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10" name="長方形 9">
            <a:extLst>
              <a:ext uri="{FF2B5EF4-FFF2-40B4-BE49-F238E27FC236}">
                <a16:creationId xmlns:a16="http://schemas.microsoft.com/office/drawing/2014/main" id="{F04A5F51-C7E6-44CC-ADF3-1C83AA35D0DC}"/>
              </a:ext>
            </a:extLst>
          </p:cNvPr>
          <p:cNvSpPr/>
          <p:nvPr userDrawn="1"/>
        </p:nvSpPr>
        <p:spPr>
          <a:xfrm>
            <a:off x="0" y="4448175"/>
            <a:ext cx="12192000" cy="240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4E8B51C6-9166-4F67-995A-396809E6533C}"/>
              </a:ext>
            </a:extLst>
          </p:cNvPr>
          <p:cNvSpPr>
            <a:spLocks noGrp="1"/>
          </p:cNvSpPr>
          <p:nvPr>
            <p:ph type="ctrTitle"/>
          </p:nvPr>
        </p:nvSpPr>
        <p:spPr>
          <a:xfrm>
            <a:off x="371475" y="4551363"/>
            <a:ext cx="11520488" cy="1176337"/>
          </a:xfrm>
        </p:spPr>
        <p:txBody>
          <a:bodyPr rtlCol="0" anchor="ctr"/>
          <a:lstStyle>
            <a:lvl1pPr algn="ctr">
              <a:defRPr sz="600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サブタイトル 2">
            <a:extLst>
              <a:ext uri="{FF2B5EF4-FFF2-40B4-BE49-F238E27FC236}">
                <a16:creationId xmlns:a16="http://schemas.microsoft.com/office/drawing/2014/main" id="{A951C9A4-8764-4CB3-AC26-C957C0E84BCD}"/>
              </a:ext>
            </a:extLst>
          </p:cNvPr>
          <p:cNvSpPr>
            <a:spLocks noGrp="1"/>
          </p:cNvSpPr>
          <p:nvPr>
            <p:ph type="subTitle" idx="1"/>
          </p:nvPr>
        </p:nvSpPr>
        <p:spPr>
          <a:xfrm>
            <a:off x="371475" y="5830888"/>
            <a:ext cx="11520488" cy="550862"/>
          </a:xfrm>
        </p:spPr>
        <p:txBody>
          <a:bodyPr rtlCol="0"/>
          <a:lstStyle>
            <a:lvl1pPr marL="0" indent="0" algn="ctr">
              <a:buNone/>
              <a:defRPr sz="2400">
                <a:solidFill>
                  <a:schemeClr val="bg1"/>
                </a:solidFill>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p>
        </p:txBody>
      </p:sp>
    </p:spTree>
    <p:extLst>
      <p:ext uri="{BB962C8B-B14F-4D97-AF65-F5344CB8AC3E}">
        <p14:creationId xmlns:p14="http://schemas.microsoft.com/office/powerpoint/2010/main" val="2694810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図プレースホルダー 8">
            <a:extLst>
              <a:ext uri="{FF2B5EF4-FFF2-40B4-BE49-F238E27FC236}">
                <a16:creationId xmlns:a16="http://schemas.microsoft.com/office/drawing/2014/main" id="{2D02598E-521E-41CD-B068-134834CFF4FF}"/>
              </a:ext>
            </a:extLst>
          </p:cNvPr>
          <p:cNvSpPr>
            <a:spLocks noGrp="1"/>
          </p:cNvSpPr>
          <p:nvPr>
            <p:ph type="pic" sz="quarter" idx="10" hasCustomPrompt="1"/>
          </p:nvPr>
        </p:nvSpPr>
        <p:spPr>
          <a:xfrm>
            <a:off x="0" y="0"/>
            <a:ext cx="12192000" cy="6857999"/>
          </a:xfrm>
          <a:solidFill>
            <a:schemeClr val="bg1">
              <a:lumMod val="95000"/>
            </a:schemeClr>
          </a:solidFill>
        </p:spPr>
        <p:txBody>
          <a:bodyPr rtlCol="0">
            <a:normAutofit/>
          </a:bodyPr>
          <a:lstStyle>
            <a:lvl1pPr marL="0" indent="0" algn="ctr">
              <a:buNone/>
              <a:defRPr sz="1800">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2" name="タイトル 1">
            <a:extLst>
              <a:ext uri="{FF2B5EF4-FFF2-40B4-BE49-F238E27FC236}">
                <a16:creationId xmlns:a16="http://schemas.microsoft.com/office/drawing/2014/main" id="{4E8B51C6-9166-4F67-995A-396809E6533C}"/>
              </a:ext>
            </a:extLst>
          </p:cNvPr>
          <p:cNvSpPr>
            <a:spLocks noGrp="1"/>
          </p:cNvSpPr>
          <p:nvPr>
            <p:ph type="ctrTitle"/>
          </p:nvPr>
        </p:nvSpPr>
        <p:spPr>
          <a:xfrm>
            <a:off x="3436610" y="1779589"/>
            <a:ext cx="5318781" cy="2182811"/>
          </a:xfrm>
        </p:spPr>
        <p:txBody>
          <a:bodyPr rtlCol="0" anchor="b">
            <a:normAutofit/>
          </a:bodyPr>
          <a:lstStyle>
            <a:lvl1pPr algn="ctr">
              <a:defRPr sz="5400">
                <a:solidFill>
                  <a:schemeClr val="tx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サブタイトル 2">
            <a:extLst>
              <a:ext uri="{FF2B5EF4-FFF2-40B4-BE49-F238E27FC236}">
                <a16:creationId xmlns:a16="http://schemas.microsoft.com/office/drawing/2014/main" id="{A951C9A4-8764-4CB3-AC26-C957C0E84BCD}"/>
              </a:ext>
            </a:extLst>
          </p:cNvPr>
          <p:cNvSpPr>
            <a:spLocks noGrp="1"/>
          </p:cNvSpPr>
          <p:nvPr>
            <p:ph type="subTitle" idx="1"/>
          </p:nvPr>
        </p:nvSpPr>
        <p:spPr>
          <a:xfrm>
            <a:off x="3436610" y="4079083"/>
            <a:ext cx="5318781" cy="976311"/>
          </a:xfrm>
        </p:spPr>
        <p:txBody>
          <a:bodyPr rtlCol="0"/>
          <a:lstStyle>
            <a:lvl1pPr marL="0" indent="0" algn="ctr">
              <a:buNone/>
              <a:defRPr sz="2400">
                <a:solidFill>
                  <a:schemeClr val="tx1"/>
                </a:solidFill>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p>
        </p:txBody>
      </p:sp>
    </p:spTree>
    <p:extLst>
      <p:ext uri="{BB962C8B-B14F-4D97-AF65-F5344CB8AC3E}">
        <p14:creationId xmlns:p14="http://schemas.microsoft.com/office/powerpoint/2010/main" val="855044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長方形 3">
            <a:extLst>
              <a:ext uri="{FF2B5EF4-FFF2-40B4-BE49-F238E27FC236}">
                <a16:creationId xmlns:a16="http://schemas.microsoft.com/office/drawing/2014/main" id="{D1A59197-7C21-44E6-8A97-DE0ABD1E6909}"/>
              </a:ext>
            </a:extLst>
          </p:cNvPr>
          <p:cNvSpPr/>
          <p:nvPr userDrawn="1"/>
        </p:nvSpPr>
        <p:spPr>
          <a:xfrm>
            <a:off x="0" y="0"/>
            <a:ext cx="64135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図プレースホルダー 8">
            <a:extLst>
              <a:ext uri="{FF2B5EF4-FFF2-40B4-BE49-F238E27FC236}">
                <a16:creationId xmlns:a16="http://schemas.microsoft.com/office/drawing/2014/main" id="{2D02598E-521E-41CD-B068-134834CFF4FF}"/>
              </a:ext>
            </a:extLst>
          </p:cNvPr>
          <p:cNvSpPr>
            <a:spLocks noGrp="1"/>
          </p:cNvSpPr>
          <p:nvPr>
            <p:ph type="pic" sz="quarter" idx="10" hasCustomPrompt="1"/>
          </p:nvPr>
        </p:nvSpPr>
        <p:spPr>
          <a:xfrm>
            <a:off x="5016500" y="472281"/>
            <a:ext cx="7175500" cy="5913439"/>
          </a:xfrm>
          <a:solidFill>
            <a:schemeClr val="bg1">
              <a:lumMod val="95000"/>
            </a:schemeClr>
          </a:solidFill>
        </p:spPr>
        <p:txBody>
          <a:bodyPr rtlCol="0">
            <a:normAutofit/>
          </a:bodyPr>
          <a:lstStyle>
            <a:lvl1pPr marL="0" indent="0" algn="ctr">
              <a:buNone/>
              <a:defRPr sz="1800">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2" name="タイトル 1">
            <a:extLst>
              <a:ext uri="{FF2B5EF4-FFF2-40B4-BE49-F238E27FC236}">
                <a16:creationId xmlns:a16="http://schemas.microsoft.com/office/drawing/2014/main" id="{4E8B51C6-9166-4F67-995A-396809E6533C}"/>
              </a:ext>
            </a:extLst>
          </p:cNvPr>
          <p:cNvSpPr>
            <a:spLocks noGrp="1"/>
          </p:cNvSpPr>
          <p:nvPr>
            <p:ph type="ctrTitle"/>
          </p:nvPr>
        </p:nvSpPr>
        <p:spPr>
          <a:xfrm>
            <a:off x="371476" y="1779589"/>
            <a:ext cx="4416424" cy="2182811"/>
          </a:xfrm>
        </p:spPr>
        <p:txBody>
          <a:bodyPr rtlCol="0" anchor="b">
            <a:normAutofit/>
          </a:bodyPr>
          <a:lstStyle>
            <a:lvl1pPr algn="l">
              <a:defRPr sz="540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サブタイトル 2">
            <a:extLst>
              <a:ext uri="{FF2B5EF4-FFF2-40B4-BE49-F238E27FC236}">
                <a16:creationId xmlns:a16="http://schemas.microsoft.com/office/drawing/2014/main" id="{A951C9A4-8764-4CB3-AC26-C957C0E84BCD}"/>
              </a:ext>
            </a:extLst>
          </p:cNvPr>
          <p:cNvSpPr>
            <a:spLocks noGrp="1"/>
          </p:cNvSpPr>
          <p:nvPr>
            <p:ph type="subTitle" idx="1"/>
          </p:nvPr>
        </p:nvSpPr>
        <p:spPr>
          <a:xfrm>
            <a:off x="371476" y="4079083"/>
            <a:ext cx="4416424" cy="976311"/>
          </a:xfrm>
        </p:spPr>
        <p:txBody>
          <a:bodyPr rtlCol="0"/>
          <a:lstStyle>
            <a:lvl1pPr marL="0" indent="0" algn="l">
              <a:buNone/>
              <a:defRPr sz="2400">
                <a:solidFill>
                  <a:schemeClr val="bg1"/>
                </a:solidFill>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p>
        </p:txBody>
      </p:sp>
      <p:sp>
        <p:nvSpPr>
          <p:cNvPr id="8" name="長方形 7">
            <a:extLst>
              <a:ext uri="{FF2B5EF4-FFF2-40B4-BE49-F238E27FC236}">
                <a16:creationId xmlns:a16="http://schemas.microsoft.com/office/drawing/2014/main" id="{C1626B81-8882-4179-8C3A-BEA9BBEF2A62}"/>
              </a:ext>
            </a:extLst>
          </p:cNvPr>
          <p:cNvSpPr/>
          <p:nvPr userDrawn="1"/>
        </p:nvSpPr>
        <p:spPr>
          <a:xfrm>
            <a:off x="5021263" y="368300"/>
            <a:ext cx="3159760" cy="116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483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pPr rtl="0"/>
            <a:fld id="{03DC2DEF-D2FE-4B45-ABA4-9F153FD1C98A}" type="slidenum">
              <a:rPr lang="en-US" altLang="ja-JP" noProof="0" smtClean="0"/>
              <a:t>‹#›</a:t>
            </a:fld>
            <a:endParaRPr lang="ja-JP" altLang="en-US" noProof="0"/>
          </a:p>
        </p:txBody>
      </p:sp>
    </p:spTree>
    <p:extLst>
      <p:ext uri="{BB962C8B-B14F-4D97-AF65-F5344CB8AC3E}">
        <p14:creationId xmlns:p14="http://schemas.microsoft.com/office/powerpoint/2010/main" val="7946898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5" name="長方形 14">
            <a:extLst>
              <a:ext uri="{FF2B5EF4-FFF2-40B4-BE49-F238E27FC236}">
                <a16:creationId xmlns:a16="http://schemas.microsoft.com/office/drawing/2014/main" id="{1517DDCC-4521-4225-8F36-D4B39128409A}"/>
              </a:ext>
            </a:extLst>
          </p:cNvPr>
          <p:cNvSpPr/>
          <p:nvPr userDrawn="1"/>
        </p:nvSpPr>
        <p:spPr>
          <a:xfrm>
            <a:off x="8991600" y="3965574"/>
            <a:ext cx="3200400" cy="289242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B16570C8-2343-4B74-AF97-DC7CE5D92865}"/>
              </a:ext>
            </a:extLst>
          </p:cNvPr>
          <p:cNvSpPr/>
          <p:nvPr userDrawn="1"/>
        </p:nvSpPr>
        <p:spPr>
          <a:xfrm>
            <a:off x="0" y="0"/>
            <a:ext cx="3200400" cy="28924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図プレースホルダー 8">
            <a:extLst>
              <a:ext uri="{FF2B5EF4-FFF2-40B4-BE49-F238E27FC236}">
                <a16:creationId xmlns:a16="http://schemas.microsoft.com/office/drawing/2014/main" id="{2D02598E-521E-41CD-B068-134834CFF4FF}"/>
              </a:ext>
            </a:extLst>
          </p:cNvPr>
          <p:cNvSpPr>
            <a:spLocks noGrp="1"/>
          </p:cNvSpPr>
          <p:nvPr userDrawn="1">
            <p:ph type="pic" sz="quarter" idx="10" hasCustomPrompt="1"/>
          </p:nvPr>
        </p:nvSpPr>
        <p:spPr>
          <a:xfrm>
            <a:off x="371476" y="278606"/>
            <a:ext cx="11520487" cy="3150394"/>
          </a:xfrm>
          <a:solidFill>
            <a:schemeClr val="bg1">
              <a:lumMod val="95000"/>
            </a:schemeClr>
          </a:solidFill>
        </p:spPr>
        <p:txBody>
          <a:bodyPr rtlCol="0">
            <a:normAutofit/>
          </a:bodyPr>
          <a:lstStyle>
            <a:lvl1pPr marL="0" indent="0" algn="ctr">
              <a:buNone/>
              <a:defRPr sz="1800">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14" name="長方形 13">
            <a:extLst>
              <a:ext uri="{FF2B5EF4-FFF2-40B4-BE49-F238E27FC236}">
                <a16:creationId xmlns:a16="http://schemas.microsoft.com/office/drawing/2014/main" id="{40B27536-7968-45BB-9FA8-DF1A47A47827}"/>
              </a:ext>
            </a:extLst>
          </p:cNvPr>
          <p:cNvSpPr/>
          <p:nvPr userDrawn="1"/>
        </p:nvSpPr>
        <p:spPr>
          <a:xfrm>
            <a:off x="371476" y="3429000"/>
            <a:ext cx="11520487" cy="2771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4E8B51C6-9166-4F67-995A-396809E6533C}"/>
              </a:ext>
            </a:extLst>
          </p:cNvPr>
          <p:cNvSpPr>
            <a:spLocks noGrp="1"/>
          </p:cNvSpPr>
          <p:nvPr userDrawn="1">
            <p:ph type="ctrTitle"/>
          </p:nvPr>
        </p:nvSpPr>
        <p:spPr>
          <a:xfrm>
            <a:off x="1510507" y="3886201"/>
            <a:ext cx="9242424" cy="1104900"/>
          </a:xfrm>
        </p:spPr>
        <p:txBody>
          <a:bodyPr rtlCol="0" anchor="ctr">
            <a:normAutofit/>
          </a:bodyPr>
          <a:lstStyle>
            <a:lvl1pPr algn="ctr">
              <a:defRPr sz="5400">
                <a:solidFill>
                  <a:schemeClr val="accent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サブタイトル 2">
            <a:extLst>
              <a:ext uri="{FF2B5EF4-FFF2-40B4-BE49-F238E27FC236}">
                <a16:creationId xmlns:a16="http://schemas.microsoft.com/office/drawing/2014/main" id="{A951C9A4-8764-4CB3-AC26-C957C0E84BCD}"/>
              </a:ext>
            </a:extLst>
          </p:cNvPr>
          <p:cNvSpPr>
            <a:spLocks noGrp="1"/>
          </p:cNvSpPr>
          <p:nvPr userDrawn="1">
            <p:ph type="subTitle" idx="1" hasCustomPrompt="1"/>
          </p:nvPr>
        </p:nvSpPr>
        <p:spPr>
          <a:xfrm>
            <a:off x="1510507" y="5130801"/>
            <a:ext cx="9242424" cy="533400"/>
          </a:xfrm>
        </p:spPr>
        <p:txBody>
          <a:bodyPr rtlCol="0"/>
          <a:lstStyle>
            <a:lvl1pPr marL="0" indent="0" algn="ctr">
              <a:buNone/>
              <a:defRPr sz="2400">
                <a:solidFill>
                  <a:schemeClr val="tx1"/>
                </a:solidFill>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クリックしてマスター サブタイトルのスタイルを編集します</a:t>
            </a:r>
          </a:p>
        </p:txBody>
      </p:sp>
    </p:spTree>
    <p:extLst>
      <p:ext uri="{BB962C8B-B14F-4D97-AF65-F5344CB8AC3E}">
        <p14:creationId xmlns:p14="http://schemas.microsoft.com/office/powerpoint/2010/main" val="2928379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5" name="長方形 4">
            <a:extLst>
              <a:ext uri="{FF2B5EF4-FFF2-40B4-BE49-F238E27FC236}">
                <a16:creationId xmlns:a16="http://schemas.microsoft.com/office/drawing/2014/main" id="{29C071DB-1B6B-4FC3-A099-12F35734D22D}"/>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35768407-2D97-4F4F-8CB8-4D3668680B64}"/>
              </a:ext>
            </a:extLst>
          </p:cNvPr>
          <p:cNvSpPr/>
          <p:nvPr userDrawn="1"/>
        </p:nvSpPr>
        <p:spPr>
          <a:xfrm>
            <a:off x="371475" y="1460501"/>
            <a:ext cx="5724525" cy="4740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n>
                <a:noFill/>
              </a:ln>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E94FD2F3-3119-48E2-B464-A93E23C5A607}"/>
              </a:ext>
            </a:extLst>
          </p:cNvPr>
          <p:cNvSpPr>
            <a:spLocks noGrp="1"/>
          </p:cNvSpPr>
          <p:nvPr>
            <p:ph type="title"/>
          </p:nvPr>
        </p:nvSpPr>
        <p:spPr>
          <a:xfrm>
            <a:off x="1244600" y="260351"/>
            <a:ext cx="9702800" cy="973137"/>
          </a:xfrm>
        </p:spPr>
        <p:txBody>
          <a:bodyPr rtlCol="0">
            <a:normAutofit/>
          </a:bodyPr>
          <a:lstStyle>
            <a:lvl1pPr algn="ctr">
              <a:defRPr sz="44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FCE87C6E-3441-429B-A81D-87F8344C068B}"/>
              </a:ext>
            </a:extLst>
          </p:cNvPr>
          <p:cNvSpPr>
            <a:spLocks noGrp="1"/>
          </p:cNvSpPr>
          <p:nvPr>
            <p:ph idx="1"/>
          </p:nvPr>
        </p:nvSpPr>
        <p:spPr>
          <a:xfrm>
            <a:off x="546100" y="1638299"/>
            <a:ext cx="5346700" cy="4381501"/>
          </a:xfrm>
        </p:spPr>
        <p:txBody>
          <a:bodyPr rtlCol="0">
            <a:normAutofit/>
          </a:bodyPr>
          <a:lstStyle>
            <a:lvl1pPr>
              <a:defRPr sz="2400">
                <a:solidFill>
                  <a:schemeClr val="bg1"/>
                </a:solidFill>
                <a:latin typeface="Meiryo UI" panose="020B0604030504040204" pitchFamily="50" charset="-128"/>
                <a:ea typeface="Meiryo UI" panose="020B0604030504040204" pitchFamily="50" charset="-128"/>
              </a:defRPr>
            </a:lvl1pPr>
            <a:lvl2pPr>
              <a:defRPr sz="2000">
                <a:solidFill>
                  <a:schemeClr val="bg1"/>
                </a:solidFill>
                <a:latin typeface="Meiryo UI" panose="020B0604030504040204" pitchFamily="50" charset="-128"/>
                <a:ea typeface="Meiryo UI" panose="020B0604030504040204" pitchFamily="50" charset="-128"/>
              </a:defRPr>
            </a:lvl2pPr>
            <a:lvl3pPr>
              <a:defRPr sz="1800">
                <a:solidFill>
                  <a:schemeClr val="bg1"/>
                </a:solidFill>
                <a:latin typeface="Meiryo UI" panose="020B0604030504040204" pitchFamily="50" charset="-128"/>
                <a:ea typeface="Meiryo UI" panose="020B0604030504040204" pitchFamily="50" charset="-128"/>
              </a:defRPr>
            </a:lvl3pPr>
            <a:lvl4pPr>
              <a:defRPr sz="1600">
                <a:solidFill>
                  <a:schemeClr val="bg1"/>
                </a:solidFill>
                <a:latin typeface="Meiryo UI" panose="020B0604030504040204" pitchFamily="50" charset="-128"/>
                <a:ea typeface="Meiryo UI" panose="020B0604030504040204" pitchFamily="50" charset="-128"/>
              </a:defRPr>
            </a:lvl4pPr>
            <a:lvl5pPr>
              <a:defRPr sz="16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スライド番号プレースホルダー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7" name="図プレースホルダー 6">
            <a:extLst>
              <a:ext uri="{FF2B5EF4-FFF2-40B4-BE49-F238E27FC236}">
                <a16:creationId xmlns:a16="http://schemas.microsoft.com/office/drawing/2014/main" id="{6D4AFEBD-46AA-4A09-AD19-CDD123811A47}"/>
              </a:ext>
            </a:extLst>
          </p:cNvPr>
          <p:cNvSpPr>
            <a:spLocks noGrp="1"/>
          </p:cNvSpPr>
          <p:nvPr>
            <p:ph type="pic" sz="quarter" idx="13" hasCustomPrompt="1"/>
          </p:nvPr>
        </p:nvSpPr>
        <p:spPr>
          <a:xfrm>
            <a:off x="6096000" y="1460501"/>
            <a:ext cx="5795963" cy="4740274"/>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Tree>
    <p:extLst>
      <p:ext uri="{BB962C8B-B14F-4D97-AF65-F5344CB8AC3E}">
        <p14:creationId xmlns:p14="http://schemas.microsoft.com/office/powerpoint/2010/main" val="3377171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8" name="長方形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E94FD2F3-3119-48E2-B464-A93E23C5A607}"/>
              </a:ext>
            </a:extLst>
          </p:cNvPr>
          <p:cNvSpPr>
            <a:spLocks noGrp="1"/>
          </p:cNvSpPr>
          <p:nvPr>
            <p:ph type="title"/>
          </p:nvPr>
        </p:nvSpPr>
        <p:spPr>
          <a:xfrm>
            <a:off x="371476" y="260351"/>
            <a:ext cx="5495926" cy="2138362"/>
          </a:xfrm>
        </p:spPr>
        <p:txBody>
          <a:bodyPr rtlCol="0" anchor="b">
            <a:noAutofit/>
          </a:bodyPr>
          <a:lstStyle>
            <a:lvl1pPr>
              <a:defRPr sz="54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FCE87C6E-3441-429B-A81D-87F8344C068B}"/>
              </a:ext>
            </a:extLst>
          </p:cNvPr>
          <p:cNvSpPr>
            <a:spLocks noGrp="1"/>
          </p:cNvSpPr>
          <p:nvPr>
            <p:ph idx="1"/>
          </p:nvPr>
        </p:nvSpPr>
        <p:spPr>
          <a:xfrm>
            <a:off x="371475" y="2603500"/>
            <a:ext cx="5495926" cy="3573463"/>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スライド番号プレースホルダー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5" name="図プレースホルダー 1">
            <a:extLst>
              <a:ext uri="{FF2B5EF4-FFF2-40B4-BE49-F238E27FC236}">
                <a16:creationId xmlns:a16="http://schemas.microsoft.com/office/drawing/2014/main" id="{08C777B1-9A90-4B1E-A6AE-9339286077EB}"/>
              </a:ext>
            </a:extLst>
          </p:cNvPr>
          <p:cNvSpPr>
            <a:spLocks noGrp="1"/>
          </p:cNvSpPr>
          <p:nvPr>
            <p:ph type="pic" sz="quarter" idx="10" hasCustomPrompt="1"/>
          </p:nvPr>
        </p:nvSpPr>
        <p:spPr>
          <a:xfrm>
            <a:off x="9191224" y="637283"/>
            <a:ext cx="2692800" cy="27825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atin typeface="Meiryo UI" panose="020B0604030504040204" pitchFamily="50" charset="-128"/>
                <a:ea typeface="Meiryo UI" panose="020B0604030504040204" pitchFamily="50" charset="-128"/>
              </a:defRPr>
            </a:lvl1pPr>
          </a:lstStyle>
          <a:p>
            <a:pPr marL="0" lvl="0" indent="0" algn="ctr" rtl="0">
              <a:buNone/>
            </a:pPr>
            <a:r>
              <a:rPr lang="ja-JP" altLang="en-US" noProof="0"/>
              <a:t>画像をここに追加</a:t>
            </a:r>
          </a:p>
        </p:txBody>
      </p:sp>
      <p:sp>
        <p:nvSpPr>
          <p:cNvPr id="7" name="図プレースホルダー 2">
            <a:extLst>
              <a:ext uri="{FF2B5EF4-FFF2-40B4-BE49-F238E27FC236}">
                <a16:creationId xmlns:a16="http://schemas.microsoft.com/office/drawing/2014/main" id="{0FEA994A-8056-4F3D-9365-B6A362A93EE3}"/>
              </a:ext>
            </a:extLst>
          </p:cNvPr>
          <p:cNvSpPr>
            <a:spLocks noGrp="1"/>
          </p:cNvSpPr>
          <p:nvPr>
            <p:ph type="pic" sz="quarter" idx="11" hasCustomPrompt="1"/>
          </p:nvPr>
        </p:nvSpPr>
        <p:spPr>
          <a:xfrm>
            <a:off x="6498424" y="3430043"/>
            <a:ext cx="2692800" cy="277232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atin typeface="Meiryo UI" panose="020B0604030504040204" pitchFamily="50" charset="-128"/>
                <a:ea typeface="Meiryo UI" panose="020B0604030504040204" pitchFamily="50" charset="-128"/>
              </a:defRPr>
            </a:lvl1pPr>
          </a:lstStyle>
          <a:p>
            <a:pPr marL="0" lvl="0" indent="0" algn="ctr" rtl="0">
              <a:buNone/>
            </a:pPr>
            <a:r>
              <a:rPr lang="ja-JP" altLang="en-US" noProof="0"/>
              <a:t>画像をここに追加</a:t>
            </a:r>
          </a:p>
        </p:txBody>
      </p:sp>
      <p:sp>
        <p:nvSpPr>
          <p:cNvPr id="9" name="長方形 8">
            <a:extLst>
              <a:ext uri="{FF2B5EF4-FFF2-40B4-BE49-F238E27FC236}">
                <a16:creationId xmlns:a16="http://schemas.microsoft.com/office/drawing/2014/main" id="{E429E334-587D-4420-9285-C2A5F494582B}"/>
              </a:ext>
            </a:extLst>
          </p:cNvPr>
          <p:cNvSpPr/>
          <p:nvPr userDrawn="1"/>
        </p:nvSpPr>
        <p:spPr>
          <a:xfrm>
            <a:off x="9289522" y="3527226"/>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0" name="長方形 9">
            <a:extLst>
              <a:ext uri="{FF2B5EF4-FFF2-40B4-BE49-F238E27FC236}">
                <a16:creationId xmlns:a16="http://schemas.microsoft.com/office/drawing/2014/main" id="{F7BD4601-EF26-4D7C-8CB6-95488F17575B}"/>
              </a:ext>
            </a:extLst>
          </p:cNvPr>
          <p:cNvSpPr/>
          <p:nvPr userDrawn="1"/>
        </p:nvSpPr>
        <p:spPr>
          <a:xfrm>
            <a:off x="8621786" y="2848323"/>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1" name="長方形 10">
            <a:extLst>
              <a:ext uri="{FF2B5EF4-FFF2-40B4-BE49-F238E27FC236}">
                <a16:creationId xmlns:a16="http://schemas.microsoft.com/office/drawing/2014/main" id="{91949C41-2679-4E9D-A28C-F0C979F5702B}"/>
              </a:ext>
            </a:extLst>
          </p:cNvPr>
          <p:cNvSpPr/>
          <p:nvPr userDrawn="1"/>
        </p:nvSpPr>
        <p:spPr>
          <a:xfrm>
            <a:off x="8870898" y="2508125"/>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2" name="長方形 11">
            <a:extLst>
              <a:ext uri="{FF2B5EF4-FFF2-40B4-BE49-F238E27FC236}">
                <a16:creationId xmlns:a16="http://schemas.microsoft.com/office/drawing/2014/main" id="{3454B05D-55FD-4118-B899-4095FF50870D}"/>
              </a:ext>
            </a:extLst>
          </p:cNvPr>
          <p:cNvSpPr/>
          <p:nvPr userDrawn="1"/>
        </p:nvSpPr>
        <p:spPr>
          <a:xfrm>
            <a:off x="0" y="933450"/>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0533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8" name="長方形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E94FD2F3-3119-48E2-B464-A93E23C5A607}"/>
              </a:ext>
            </a:extLst>
          </p:cNvPr>
          <p:cNvSpPr>
            <a:spLocks noGrp="1"/>
          </p:cNvSpPr>
          <p:nvPr>
            <p:ph type="title"/>
          </p:nvPr>
        </p:nvSpPr>
        <p:spPr>
          <a:xfrm>
            <a:off x="371476" y="1016000"/>
            <a:ext cx="3997324" cy="2501899"/>
          </a:xfrm>
        </p:spPr>
        <p:txBody>
          <a:bodyPr rtlCol="0" anchor="b">
            <a:noAutofit/>
          </a:bodyPr>
          <a:lstStyle>
            <a:lvl1pPr>
              <a:defRPr sz="54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FCE87C6E-3441-429B-A81D-87F8344C068B}"/>
              </a:ext>
            </a:extLst>
          </p:cNvPr>
          <p:cNvSpPr>
            <a:spLocks noGrp="1"/>
          </p:cNvSpPr>
          <p:nvPr>
            <p:ph idx="1"/>
          </p:nvPr>
        </p:nvSpPr>
        <p:spPr>
          <a:xfrm>
            <a:off x="371475" y="3619500"/>
            <a:ext cx="3997325" cy="2557463"/>
          </a:xfrm>
        </p:spPr>
        <p:txBody>
          <a:bodyPr rtlCol="0">
            <a:normAutofit/>
          </a:bodyPr>
          <a:lstStyle>
            <a:lvl1pPr>
              <a:defRPr sz="2000">
                <a:latin typeface="Meiryo UI" panose="020B0604030504040204" pitchFamily="50" charset="-128"/>
                <a:ea typeface="Meiryo UI" panose="020B0604030504040204" pitchFamily="50" charset="-128"/>
              </a:defRPr>
            </a:lvl1pPr>
            <a:lvl2pPr>
              <a:defRPr sz="1800">
                <a:latin typeface="Meiryo UI" panose="020B0604030504040204" pitchFamily="50" charset="-128"/>
                <a:ea typeface="Meiryo UI" panose="020B0604030504040204" pitchFamily="50" charset="-128"/>
              </a:defRPr>
            </a:lvl2pPr>
            <a:lvl3pPr>
              <a:defRPr sz="1600">
                <a:latin typeface="Meiryo UI" panose="020B0604030504040204" pitchFamily="50" charset="-128"/>
                <a:ea typeface="Meiryo UI" panose="020B0604030504040204" pitchFamily="50" charset="-128"/>
              </a:defRPr>
            </a:lvl3pPr>
            <a:lvl4pPr>
              <a:defRPr sz="1400">
                <a:latin typeface="Meiryo UI" panose="020B0604030504040204" pitchFamily="50" charset="-128"/>
                <a:ea typeface="Meiryo UI" panose="020B0604030504040204" pitchFamily="50" charset="-128"/>
              </a:defRPr>
            </a:lvl4pPr>
            <a:lvl5pPr>
              <a:defRPr sz="140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スライド番号プレースホルダー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13" name="図プレースホルダー 6">
            <a:extLst>
              <a:ext uri="{FF2B5EF4-FFF2-40B4-BE49-F238E27FC236}">
                <a16:creationId xmlns:a16="http://schemas.microsoft.com/office/drawing/2014/main" id="{9303FD92-1AC4-4708-B13E-C97E00210D2E}"/>
              </a:ext>
            </a:extLst>
          </p:cNvPr>
          <p:cNvSpPr>
            <a:spLocks noGrp="1"/>
          </p:cNvSpPr>
          <p:nvPr>
            <p:ph type="pic" sz="quarter" idx="13" hasCustomPrompt="1"/>
          </p:nvPr>
        </p:nvSpPr>
        <p:spPr>
          <a:xfrm>
            <a:off x="4902201" y="619125"/>
            <a:ext cx="3454400" cy="5581650"/>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4" name="図プレースホルダー 6">
            <a:extLst>
              <a:ext uri="{FF2B5EF4-FFF2-40B4-BE49-F238E27FC236}">
                <a16:creationId xmlns:a16="http://schemas.microsoft.com/office/drawing/2014/main" id="{F6824EBC-CC6E-4D5A-B85A-DAC55ACE8533}"/>
              </a:ext>
            </a:extLst>
          </p:cNvPr>
          <p:cNvSpPr>
            <a:spLocks noGrp="1"/>
          </p:cNvSpPr>
          <p:nvPr>
            <p:ph type="pic" sz="quarter" idx="14" hasCustomPrompt="1"/>
          </p:nvPr>
        </p:nvSpPr>
        <p:spPr>
          <a:xfrm>
            <a:off x="8432801" y="260351"/>
            <a:ext cx="3454400" cy="5581649"/>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アイコンをクリックして写真を追加</a:t>
            </a:r>
          </a:p>
        </p:txBody>
      </p:sp>
      <p:sp>
        <p:nvSpPr>
          <p:cNvPr id="15" name="長方形 14">
            <a:extLst>
              <a:ext uri="{FF2B5EF4-FFF2-40B4-BE49-F238E27FC236}">
                <a16:creationId xmlns:a16="http://schemas.microsoft.com/office/drawing/2014/main" id="{43661888-890D-4E0C-8076-65EDFDB7DE27}"/>
              </a:ext>
            </a:extLst>
          </p:cNvPr>
          <p:cNvSpPr/>
          <p:nvPr userDrawn="1"/>
        </p:nvSpPr>
        <p:spPr>
          <a:xfrm>
            <a:off x="8432801" y="5842000"/>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6" name="長方形 15">
            <a:extLst>
              <a:ext uri="{FF2B5EF4-FFF2-40B4-BE49-F238E27FC236}">
                <a16:creationId xmlns:a16="http://schemas.microsoft.com/office/drawing/2014/main" id="{5AE48EF9-5BAF-4BD7-A6BE-866C0307B69F}"/>
              </a:ext>
            </a:extLst>
          </p:cNvPr>
          <p:cNvSpPr/>
          <p:nvPr userDrawn="1"/>
        </p:nvSpPr>
        <p:spPr>
          <a:xfrm>
            <a:off x="4902201" y="239509"/>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7" name="長方形 16">
            <a:extLst>
              <a:ext uri="{FF2B5EF4-FFF2-40B4-BE49-F238E27FC236}">
                <a16:creationId xmlns:a16="http://schemas.microsoft.com/office/drawing/2014/main" id="{E8D4A5F4-99AC-4FB3-8A59-AB8D7B4FC7D7}"/>
              </a:ext>
            </a:extLst>
          </p:cNvPr>
          <p:cNvSpPr/>
          <p:nvPr userDrawn="1"/>
        </p:nvSpPr>
        <p:spPr>
          <a:xfrm>
            <a:off x="0" y="1384300"/>
            <a:ext cx="177800" cy="4457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0136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タイトルとコンテンツ">
    <p:spTree>
      <p:nvGrpSpPr>
        <p:cNvPr id="1" name=""/>
        <p:cNvGrpSpPr/>
        <p:nvPr/>
      </p:nvGrpSpPr>
      <p:grpSpPr>
        <a:xfrm>
          <a:off x="0" y="0"/>
          <a:ext cx="0" cy="0"/>
          <a:chOff x="0" y="0"/>
          <a:chExt cx="0" cy="0"/>
        </a:xfrm>
      </p:grpSpPr>
      <p:sp>
        <p:nvSpPr>
          <p:cNvPr id="8" name="長方形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E94FD2F3-3119-48E2-B464-A93E23C5A607}"/>
              </a:ext>
            </a:extLst>
          </p:cNvPr>
          <p:cNvSpPr>
            <a:spLocks noGrp="1"/>
          </p:cNvSpPr>
          <p:nvPr>
            <p:ph type="title"/>
          </p:nvPr>
        </p:nvSpPr>
        <p:spPr>
          <a:xfrm>
            <a:off x="371476" y="476250"/>
            <a:ext cx="5165724" cy="2557463"/>
          </a:xfrm>
        </p:spPr>
        <p:txBody>
          <a:bodyPr rtlCol="0" anchor="ctr">
            <a:noAutofit/>
          </a:bodyPr>
          <a:lstStyle>
            <a:lvl1pPr>
              <a:defRPr sz="54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FCE87C6E-3441-429B-A81D-87F8344C068B}"/>
              </a:ext>
            </a:extLst>
          </p:cNvPr>
          <p:cNvSpPr>
            <a:spLocks noGrp="1"/>
          </p:cNvSpPr>
          <p:nvPr>
            <p:ph idx="1"/>
          </p:nvPr>
        </p:nvSpPr>
        <p:spPr>
          <a:xfrm>
            <a:off x="6096000" y="476250"/>
            <a:ext cx="5795963" cy="2557463"/>
          </a:xfrm>
        </p:spPr>
        <p:txBody>
          <a:bodyPr rtlCol="0">
            <a:normAutofit/>
          </a:bodyPr>
          <a:lstStyle>
            <a:lvl1pPr>
              <a:defRPr sz="2000">
                <a:latin typeface="Meiryo UI" panose="020B0604030504040204" pitchFamily="50" charset="-128"/>
                <a:ea typeface="Meiryo UI" panose="020B0604030504040204" pitchFamily="50" charset="-128"/>
              </a:defRPr>
            </a:lvl1pPr>
            <a:lvl2pPr>
              <a:defRPr sz="1800">
                <a:latin typeface="Meiryo UI" panose="020B0604030504040204" pitchFamily="50" charset="-128"/>
                <a:ea typeface="Meiryo UI" panose="020B0604030504040204" pitchFamily="50" charset="-128"/>
              </a:defRPr>
            </a:lvl2pPr>
            <a:lvl3pPr>
              <a:defRPr sz="1600">
                <a:latin typeface="Meiryo UI" panose="020B0604030504040204" pitchFamily="50" charset="-128"/>
                <a:ea typeface="Meiryo UI" panose="020B0604030504040204" pitchFamily="50" charset="-128"/>
              </a:defRPr>
            </a:lvl3pPr>
            <a:lvl4pPr>
              <a:defRPr sz="1400">
                <a:latin typeface="Meiryo UI" panose="020B0604030504040204" pitchFamily="50" charset="-128"/>
                <a:ea typeface="Meiryo UI" panose="020B0604030504040204" pitchFamily="50" charset="-128"/>
              </a:defRPr>
            </a:lvl4pPr>
            <a:lvl5pPr>
              <a:defRPr sz="140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スライド番号プレースホルダー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13" name="図プレースホルダー 6">
            <a:extLst>
              <a:ext uri="{FF2B5EF4-FFF2-40B4-BE49-F238E27FC236}">
                <a16:creationId xmlns:a16="http://schemas.microsoft.com/office/drawing/2014/main" id="{9303FD92-1AC4-4708-B13E-C97E00210D2E}"/>
              </a:ext>
            </a:extLst>
          </p:cNvPr>
          <p:cNvSpPr>
            <a:spLocks noGrp="1"/>
          </p:cNvSpPr>
          <p:nvPr>
            <p:ph type="pic" sz="quarter" idx="13" hasCustomPrompt="1"/>
          </p:nvPr>
        </p:nvSpPr>
        <p:spPr>
          <a:xfrm>
            <a:off x="371476" y="3233941"/>
            <a:ext cx="11520486" cy="2966833"/>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1" name="長方形 10">
            <a:extLst>
              <a:ext uri="{FF2B5EF4-FFF2-40B4-BE49-F238E27FC236}">
                <a16:creationId xmlns:a16="http://schemas.microsoft.com/office/drawing/2014/main" id="{0E4979D5-6F1E-40A2-9A8E-8C5AE1AA3B62}"/>
              </a:ext>
            </a:extLst>
          </p:cNvPr>
          <p:cNvSpPr/>
          <p:nvPr userDrawn="1"/>
        </p:nvSpPr>
        <p:spPr>
          <a:xfrm>
            <a:off x="0" y="476250"/>
            <a:ext cx="165100" cy="2557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3879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_タイトルとコンテンツ">
    <p:spTree>
      <p:nvGrpSpPr>
        <p:cNvPr id="1" name=""/>
        <p:cNvGrpSpPr/>
        <p:nvPr/>
      </p:nvGrpSpPr>
      <p:grpSpPr>
        <a:xfrm>
          <a:off x="0" y="0"/>
          <a:ext cx="0" cy="0"/>
          <a:chOff x="0" y="0"/>
          <a:chExt cx="0" cy="0"/>
        </a:xfrm>
      </p:grpSpPr>
      <p:sp>
        <p:nvSpPr>
          <p:cNvPr id="8" name="長方形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E94FD2F3-3119-48E2-B464-A93E23C5A607}"/>
              </a:ext>
            </a:extLst>
          </p:cNvPr>
          <p:cNvSpPr>
            <a:spLocks noGrp="1"/>
          </p:cNvSpPr>
          <p:nvPr>
            <p:ph type="title"/>
          </p:nvPr>
        </p:nvSpPr>
        <p:spPr>
          <a:xfrm>
            <a:off x="371475" y="1783831"/>
            <a:ext cx="3111954" cy="3290338"/>
          </a:xfrm>
        </p:spPr>
        <p:txBody>
          <a:bodyPr rtlCol="0" anchor="ctr">
            <a:noAutofit/>
          </a:bodyPr>
          <a:lstStyle>
            <a:lvl1pPr>
              <a:defRPr sz="40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FCE87C6E-3441-429B-A81D-87F8344C068B}"/>
              </a:ext>
            </a:extLst>
          </p:cNvPr>
          <p:cNvSpPr>
            <a:spLocks noGrp="1"/>
          </p:cNvSpPr>
          <p:nvPr>
            <p:ph idx="1"/>
          </p:nvPr>
        </p:nvSpPr>
        <p:spPr>
          <a:xfrm>
            <a:off x="7489370" y="1783832"/>
            <a:ext cx="4402592" cy="3290338"/>
          </a:xfrm>
        </p:spPr>
        <p:txBody>
          <a:bodyPr rtlCol="0" anchor="ctr">
            <a:normAutofit/>
          </a:bodyPr>
          <a:lstStyle>
            <a:lvl1pPr>
              <a:defRPr sz="2000">
                <a:latin typeface="Meiryo UI" panose="020B0604030504040204" pitchFamily="50" charset="-128"/>
                <a:ea typeface="Meiryo UI" panose="020B0604030504040204" pitchFamily="50" charset="-128"/>
              </a:defRPr>
            </a:lvl1pPr>
            <a:lvl2pPr>
              <a:defRPr sz="1800">
                <a:latin typeface="Meiryo UI" panose="020B0604030504040204" pitchFamily="50" charset="-128"/>
                <a:ea typeface="Meiryo UI" panose="020B0604030504040204" pitchFamily="50" charset="-128"/>
              </a:defRPr>
            </a:lvl2pPr>
            <a:lvl3pPr>
              <a:defRPr sz="1600">
                <a:latin typeface="Meiryo UI" panose="020B0604030504040204" pitchFamily="50" charset="-128"/>
                <a:ea typeface="Meiryo UI" panose="020B0604030504040204" pitchFamily="50" charset="-128"/>
              </a:defRPr>
            </a:lvl3pPr>
            <a:lvl4pPr>
              <a:defRPr sz="1400">
                <a:latin typeface="Meiryo UI" panose="020B0604030504040204" pitchFamily="50" charset="-128"/>
                <a:ea typeface="Meiryo UI" panose="020B0604030504040204" pitchFamily="50" charset="-128"/>
              </a:defRPr>
            </a:lvl4pPr>
            <a:lvl5pPr>
              <a:defRPr sz="140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スライド番号プレースホルダー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13" name="図プレースホルダー 6">
            <a:extLst>
              <a:ext uri="{FF2B5EF4-FFF2-40B4-BE49-F238E27FC236}">
                <a16:creationId xmlns:a16="http://schemas.microsoft.com/office/drawing/2014/main" id="{9303FD92-1AC4-4708-B13E-C97E00210D2E}"/>
              </a:ext>
            </a:extLst>
          </p:cNvPr>
          <p:cNvSpPr>
            <a:spLocks noGrp="1"/>
          </p:cNvSpPr>
          <p:nvPr>
            <p:ph type="pic" sz="quarter" idx="13" hasCustomPrompt="1"/>
          </p:nvPr>
        </p:nvSpPr>
        <p:spPr>
          <a:xfrm>
            <a:off x="3672114" y="0"/>
            <a:ext cx="3628571" cy="6858000"/>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5" name="長方形 4">
            <a:extLst>
              <a:ext uri="{FF2B5EF4-FFF2-40B4-BE49-F238E27FC236}">
                <a16:creationId xmlns:a16="http://schemas.microsoft.com/office/drawing/2014/main" id="{8E16C293-C1E0-4EA5-BDE5-D226D72FC08B}"/>
              </a:ext>
            </a:extLst>
          </p:cNvPr>
          <p:cNvSpPr/>
          <p:nvPr userDrawn="1"/>
        </p:nvSpPr>
        <p:spPr>
          <a:xfrm>
            <a:off x="371475" y="5297714"/>
            <a:ext cx="3111954" cy="15602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2" name="長方形 11">
            <a:extLst>
              <a:ext uri="{FF2B5EF4-FFF2-40B4-BE49-F238E27FC236}">
                <a16:creationId xmlns:a16="http://schemas.microsoft.com/office/drawing/2014/main" id="{DC770C08-8FFF-4293-8E7D-DBFEE4E3E443}"/>
              </a:ext>
            </a:extLst>
          </p:cNvPr>
          <p:cNvSpPr/>
          <p:nvPr userDrawn="1"/>
        </p:nvSpPr>
        <p:spPr>
          <a:xfrm>
            <a:off x="7489370" y="0"/>
            <a:ext cx="4402593" cy="1560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146206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セクション ヘッダー">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4F93C6CC-9D8D-4981-8106-72C617756BD8}"/>
              </a:ext>
            </a:extLst>
          </p:cNvPr>
          <p:cNvSpPr/>
          <p:nvPr userDrawn="1"/>
        </p:nvSpPr>
        <p:spPr>
          <a:xfrm>
            <a:off x="0" y="0"/>
            <a:ext cx="6096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1" name="図プレースホルダー 6">
            <a:extLst>
              <a:ext uri="{FF2B5EF4-FFF2-40B4-BE49-F238E27FC236}">
                <a16:creationId xmlns:a16="http://schemas.microsoft.com/office/drawing/2014/main" id="{391EAACA-1322-4E60-917E-C7408F539D5D}"/>
              </a:ext>
            </a:extLst>
          </p:cNvPr>
          <p:cNvSpPr>
            <a:spLocks noGrp="1"/>
          </p:cNvSpPr>
          <p:nvPr>
            <p:ph type="pic" sz="quarter" idx="13" hasCustomPrompt="1"/>
          </p:nvPr>
        </p:nvSpPr>
        <p:spPr>
          <a:xfrm>
            <a:off x="371476" y="260350"/>
            <a:ext cx="11520488" cy="6009821"/>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2" name="タイトル 1">
            <a:extLst>
              <a:ext uri="{FF2B5EF4-FFF2-40B4-BE49-F238E27FC236}">
                <a16:creationId xmlns:a16="http://schemas.microsoft.com/office/drawing/2014/main" id="{4C2FFEDF-1F62-45E5-8000-9689D9DFC4D1}"/>
              </a:ext>
            </a:extLst>
          </p:cNvPr>
          <p:cNvSpPr>
            <a:spLocks noGrp="1"/>
          </p:cNvSpPr>
          <p:nvPr>
            <p:ph type="title"/>
          </p:nvPr>
        </p:nvSpPr>
        <p:spPr>
          <a:xfrm>
            <a:off x="1174750" y="3957831"/>
            <a:ext cx="9620250" cy="1500187"/>
          </a:xfrm>
        </p:spPr>
        <p:txBody>
          <a:bodyPr rtlCol="0" anchor="ctr"/>
          <a:lstStyle>
            <a:lvl1pPr>
              <a:defRPr sz="600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6" name="スライド番号プレースホルダー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12" name="フリーフォーム:図形 11">
            <a:extLst>
              <a:ext uri="{FF2B5EF4-FFF2-40B4-BE49-F238E27FC236}">
                <a16:creationId xmlns:a16="http://schemas.microsoft.com/office/drawing/2014/main" id="{43296215-27AE-462B-9127-E1C932633896}"/>
              </a:ext>
            </a:extLst>
          </p:cNvPr>
          <p:cNvSpPr/>
          <p:nvPr userDrawn="1"/>
        </p:nvSpPr>
        <p:spPr>
          <a:xfrm>
            <a:off x="1093471" y="3843394"/>
            <a:ext cx="1722120" cy="1729060"/>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3" name="図プレースホルダー 32">
            <a:extLst>
              <a:ext uri="{FF2B5EF4-FFF2-40B4-BE49-F238E27FC236}">
                <a16:creationId xmlns:a16="http://schemas.microsoft.com/office/drawing/2014/main" id="{2DB7CFEB-6952-4BC3-B9E0-0C382490F9E6}"/>
              </a:ext>
            </a:extLst>
          </p:cNvPr>
          <p:cNvSpPr>
            <a:spLocks noGrp="1"/>
          </p:cNvSpPr>
          <p:nvPr>
            <p:ph type="pic" sz="quarter" idx="13" hasCustomPrompt="1"/>
          </p:nvPr>
        </p:nvSpPr>
        <p:spPr>
          <a:xfrm>
            <a:off x="5400675" y="260350"/>
            <a:ext cx="6499502" cy="5940425"/>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2" name="タイトル 1">
            <a:extLst>
              <a:ext uri="{FF2B5EF4-FFF2-40B4-BE49-F238E27FC236}">
                <a16:creationId xmlns:a16="http://schemas.microsoft.com/office/drawing/2014/main" id="{4C2FFEDF-1F62-45E5-8000-9689D9DFC4D1}"/>
              </a:ext>
            </a:extLst>
          </p:cNvPr>
          <p:cNvSpPr>
            <a:spLocks noGrp="1"/>
          </p:cNvSpPr>
          <p:nvPr>
            <p:ph type="title"/>
          </p:nvPr>
        </p:nvSpPr>
        <p:spPr>
          <a:xfrm>
            <a:off x="371475" y="1596928"/>
            <a:ext cx="4810125" cy="3267268"/>
          </a:xfrm>
        </p:spPr>
        <p:txBody>
          <a:bodyPr rtlCol="0" anchor="ctr"/>
          <a:lstStyle>
            <a:lvl1pPr>
              <a:defRPr sz="6000">
                <a:solidFill>
                  <a:schemeClr val="accent5"/>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6" name="スライド番号プレースホルダー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16" name="長方形 15">
            <a:extLst>
              <a:ext uri="{FF2B5EF4-FFF2-40B4-BE49-F238E27FC236}">
                <a16:creationId xmlns:a16="http://schemas.microsoft.com/office/drawing/2014/main" id="{A73E3CFC-9652-4E07-82D7-0EC3304CAA1F}"/>
              </a:ext>
            </a:extLst>
          </p:cNvPr>
          <p:cNvSpPr/>
          <p:nvPr userDrawn="1"/>
        </p:nvSpPr>
        <p:spPr>
          <a:xfrm>
            <a:off x="3933498" y="4952673"/>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7" name="長方形 16">
            <a:extLst>
              <a:ext uri="{FF2B5EF4-FFF2-40B4-BE49-F238E27FC236}">
                <a16:creationId xmlns:a16="http://schemas.microsoft.com/office/drawing/2014/main" id="{76B43515-5C7A-4125-B76D-8A24D2BBE5EC}"/>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8" name="長方形 17">
            <a:extLst>
              <a:ext uri="{FF2B5EF4-FFF2-40B4-BE49-F238E27FC236}">
                <a16:creationId xmlns:a16="http://schemas.microsoft.com/office/drawing/2014/main" id="{0C9A713B-4176-4C86-9E87-4ADBD6F444FB}"/>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22333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セクション ヘッダー">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4C2FFEDF-1F62-45E5-8000-9689D9DFC4D1}"/>
              </a:ext>
            </a:extLst>
          </p:cNvPr>
          <p:cNvSpPr>
            <a:spLocks noGrp="1"/>
          </p:cNvSpPr>
          <p:nvPr>
            <p:ph type="title"/>
          </p:nvPr>
        </p:nvSpPr>
        <p:spPr>
          <a:xfrm>
            <a:off x="371475" y="3917949"/>
            <a:ext cx="6915150" cy="2268337"/>
          </a:xfrm>
        </p:spPr>
        <p:txBody>
          <a:bodyPr rtlCol="0" anchor="ctr"/>
          <a:lstStyle>
            <a:lvl1pPr>
              <a:defRPr sz="6000">
                <a:solidFill>
                  <a:schemeClr val="tx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6" name="スライド番号プレースホルダー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16" name="長方形 15">
            <a:extLst>
              <a:ext uri="{FF2B5EF4-FFF2-40B4-BE49-F238E27FC236}">
                <a16:creationId xmlns:a16="http://schemas.microsoft.com/office/drawing/2014/main" id="{A73E3CFC-9652-4E07-82D7-0EC3304CAA1F}"/>
              </a:ext>
            </a:extLst>
          </p:cNvPr>
          <p:cNvSpPr/>
          <p:nvPr userDrawn="1"/>
        </p:nvSpPr>
        <p:spPr>
          <a:xfrm>
            <a:off x="5222179" y="2327274"/>
            <a:ext cx="2176462" cy="1511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6" name="長方形 25">
            <a:extLst>
              <a:ext uri="{FF2B5EF4-FFF2-40B4-BE49-F238E27FC236}">
                <a16:creationId xmlns:a16="http://schemas.microsoft.com/office/drawing/2014/main" id="{DFA0623C-0B34-4074-8AA0-6428A5AF07A3}"/>
              </a:ext>
            </a:extLst>
          </p:cNvPr>
          <p:cNvSpPr/>
          <p:nvPr userDrawn="1"/>
        </p:nvSpPr>
        <p:spPr>
          <a:xfrm>
            <a:off x="7468839" y="3917949"/>
            <a:ext cx="2176462" cy="2282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3" name="図プレースホルダー 32">
            <a:extLst>
              <a:ext uri="{FF2B5EF4-FFF2-40B4-BE49-F238E27FC236}">
                <a16:creationId xmlns:a16="http://schemas.microsoft.com/office/drawing/2014/main" id="{B5D335A5-A601-4D8A-AEF5-F34792FF565A}"/>
              </a:ext>
            </a:extLst>
          </p:cNvPr>
          <p:cNvSpPr>
            <a:spLocks noGrp="1"/>
          </p:cNvSpPr>
          <p:nvPr>
            <p:ph type="pic" sz="quarter" idx="21" hasCustomPrompt="1"/>
          </p:nvPr>
        </p:nvSpPr>
        <p:spPr>
          <a:xfrm>
            <a:off x="371474" y="260351"/>
            <a:ext cx="11520489" cy="5940424"/>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Tree>
    <p:extLst>
      <p:ext uri="{BB962C8B-B14F-4D97-AF65-F5344CB8AC3E}">
        <p14:creationId xmlns:p14="http://schemas.microsoft.com/office/powerpoint/2010/main" val="28833402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セクション ヘッダー">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rtlCol="0" anchor="ctr"/>
          <a:lstStyle>
            <a:lvl1pPr algn="ctr">
              <a:defRPr sz="6000">
                <a:solidFill>
                  <a:schemeClr val="accent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6" name="スライド番号プレースホルダー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16" name="長方形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図プレースホルダー 6">
            <a:extLst>
              <a:ext uri="{FF2B5EF4-FFF2-40B4-BE49-F238E27FC236}">
                <a16:creationId xmlns:a16="http://schemas.microsoft.com/office/drawing/2014/main" id="{230D70C6-13FD-45D4-8FB6-26C56B8FF2D4}"/>
              </a:ext>
            </a:extLst>
          </p:cNvPr>
          <p:cNvSpPr>
            <a:spLocks noGrp="1"/>
          </p:cNvSpPr>
          <p:nvPr>
            <p:ph type="pic" sz="quarter" idx="13" hasCustomPrompt="1"/>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3" name="長方形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445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2008925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段組">
    <p:spTree>
      <p:nvGrpSpPr>
        <p:cNvPr id="1" name=""/>
        <p:cNvGrpSpPr/>
        <p:nvPr/>
      </p:nvGrpSpPr>
      <p:grpSpPr>
        <a:xfrm>
          <a:off x="0" y="0"/>
          <a:ext cx="0" cy="0"/>
          <a:chOff x="0" y="0"/>
          <a:chExt cx="0" cy="0"/>
        </a:xfrm>
      </p:grpSpPr>
      <p:sp>
        <p:nvSpPr>
          <p:cNvPr id="9" name="長方形 8">
            <a:extLst>
              <a:ext uri="{FF2B5EF4-FFF2-40B4-BE49-F238E27FC236}">
                <a16:creationId xmlns:a16="http://schemas.microsoft.com/office/drawing/2014/main" id="{0A6C789F-805A-4494-8430-C63414191AC2}"/>
              </a:ext>
            </a:extLst>
          </p:cNvPr>
          <p:cNvSpPr/>
          <p:nvPr userDrawn="1"/>
        </p:nvSpPr>
        <p:spPr>
          <a:xfrm>
            <a:off x="371475" y="1526382"/>
            <a:ext cx="3595688" cy="4562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0" name="長方形 9">
            <a:extLst>
              <a:ext uri="{FF2B5EF4-FFF2-40B4-BE49-F238E27FC236}">
                <a16:creationId xmlns:a16="http://schemas.microsoft.com/office/drawing/2014/main" id="{A5A73287-EED0-4EEC-8007-E2C13366027B}"/>
              </a:ext>
            </a:extLst>
          </p:cNvPr>
          <p:cNvSpPr/>
          <p:nvPr userDrawn="1"/>
        </p:nvSpPr>
        <p:spPr>
          <a:xfrm>
            <a:off x="8224838" y="1526382"/>
            <a:ext cx="3595688" cy="4562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DE3A6AA5-A315-455E-B5C7-E53E3746ED81}"/>
              </a:ext>
            </a:extLst>
          </p:cNvPr>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3E60534E-DE82-45F4-8E2E-DA97F169177F}"/>
              </a:ext>
            </a:extLst>
          </p:cNvPr>
          <p:cNvSpPr>
            <a:spLocks noGrp="1"/>
          </p:cNvSpPr>
          <p:nvPr>
            <p:ph sz="half" idx="1"/>
          </p:nvPr>
        </p:nvSpPr>
        <p:spPr>
          <a:xfrm>
            <a:off x="581026" y="1724025"/>
            <a:ext cx="3143250" cy="4191000"/>
          </a:xfrm>
        </p:spPr>
        <p:txBody>
          <a:bodyPr rtlCol="0">
            <a:normAutofit/>
          </a:bodyPr>
          <a:lstStyle>
            <a:lvl1pPr>
              <a:defRPr sz="1800">
                <a:solidFill>
                  <a:schemeClr val="bg1"/>
                </a:solidFill>
                <a:latin typeface="Meiryo UI" panose="020B0604030504040204" pitchFamily="50" charset="-128"/>
                <a:ea typeface="Meiryo UI" panose="020B0604030504040204" pitchFamily="50" charset="-128"/>
              </a:defRPr>
            </a:lvl1pPr>
            <a:lvl2pPr>
              <a:defRPr sz="1600">
                <a:solidFill>
                  <a:schemeClr val="bg1"/>
                </a:solidFill>
                <a:latin typeface="Meiryo UI" panose="020B0604030504040204" pitchFamily="50" charset="-128"/>
                <a:ea typeface="Meiryo UI" panose="020B0604030504040204" pitchFamily="50" charset="-128"/>
              </a:defRPr>
            </a:lvl2pPr>
            <a:lvl3pPr>
              <a:defRPr sz="1400">
                <a:solidFill>
                  <a:schemeClr val="bg1"/>
                </a:solidFill>
                <a:latin typeface="Meiryo UI" panose="020B0604030504040204" pitchFamily="50" charset="-128"/>
                <a:ea typeface="Meiryo UI" panose="020B0604030504040204" pitchFamily="50" charset="-128"/>
              </a:defRPr>
            </a:lvl3pPr>
            <a:lvl4pPr>
              <a:defRPr sz="1200">
                <a:solidFill>
                  <a:schemeClr val="bg1"/>
                </a:solidFill>
                <a:latin typeface="Meiryo UI" panose="020B0604030504040204" pitchFamily="50" charset="-128"/>
                <a:ea typeface="Meiryo UI" panose="020B0604030504040204" pitchFamily="50" charset="-128"/>
              </a:defRPr>
            </a:lvl4pPr>
            <a:lvl5pPr>
              <a:defRPr sz="12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a:extLst>
              <a:ext uri="{FF2B5EF4-FFF2-40B4-BE49-F238E27FC236}">
                <a16:creationId xmlns:a16="http://schemas.microsoft.com/office/drawing/2014/main" id="{23F1116B-C8B0-450D-83F6-49C4ABB22CCD}"/>
              </a:ext>
            </a:extLst>
          </p:cNvPr>
          <p:cNvSpPr>
            <a:spLocks noGrp="1"/>
          </p:cNvSpPr>
          <p:nvPr>
            <p:ph sz="half" idx="2"/>
          </p:nvPr>
        </p:nvSpPr>
        <p:spPr>
          <a:xfrm>
            <a:off x="8451282" y="1712119"/>
            <a:ext cx="3142800" cy="4191000"/>
          </a:xfrm>
        </p:spPr>
        <p:txBody>
          <a:bodyPr rtlCol="0">
            <a:normAutofit/>
          </a:bodyPr>
          <a:lstStyle>
            <a:lvl1pPr>
              <a:defRPr sz="1800">
                <a:solidFill>
                  <a:schemeClr val="bg1"/>
                </a:solidFill>
                <a:latin typeface="Meiryo UI" panose="020B0604030504040204" pitchFamily="50" charset="-128"/>
                <a:ea typeface="Meiryo UI" panose="020B0604030504040204" pitchFamily="50" charset="-128"/>
              </a:defRPr>
            </a:lvl1pPr>
            <a:lvl2pPr>
              <a:defRPr sz="1600">
                <a:solidFill>
                  <a:schemeClr val="bg1"/>
                </a:solidFill>
                <a:latin typeface="Meiryo UI" panose="020B0604030504040204" pitchFamily="50" charset="-128"/>
                <a:ea typeface="Meiryo UI" panose="020B0604030504040204" pitchFamily="50" charset="-128"/>
              </a:defRPr>
            </a:lvl2pPr>
            <a:lvl3pPr>
              <a:defRPr sz="1400">
                <a:solidFill>
                  <a:schemeClr val="bg1"/>
                </a:solidFill>
                <a:latin typeface="Meiryo UI" panose="020B0604030504040204" pitchFamily="50" charset="-128"/>
                <a:ea typeface="Meiryo UI" panose="020B0604030504040204" pitchFamily="50" charset="-128"/>
              </a:defRPr>
            </a:lvl3pPr>
            <a:lvl4pPr>
              <a:defRPr sz="1200">
                <a:solidFill>
                  <a:schemeClr val="bg1"/>
                </a:solidFill>
                <a:latin typeface="Meiryo UI" panose="020B0604030504040204" pitchFamily="50" charset="-128"/>
                <a:ea typeface="Meiryo UI" panose="020B0604030504040204" pitchFamily="50" charset="-128"/>
              </a:defRPr>
            </a:lvl4pPr>
            <a:lvl5pPr>
              <a:defRPr sz="12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スライド番号プレースホルダー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8" name="図プレースホルダー 6">
            <a:extLst>
              <a:ext uri="{FF2B5EF4-FFF2-40B4-BE49-F238E27FC236}">
                <a16:creationId xmlns:a16="http://schemas.microsoft.com/office/drawing/2014/main" id="{4DC80855-A1B8-4B65-B6F6-2AA6239EC246}"/>
              </a:ext>
            </a:extLst>
          </p:cNvPr>
          <p:cNvSpPr>
            <a:spLocks noGrp="1"/>
          </p:cNvSpPr>
          <p:nvPr>
            <p:ph type="pic" sz="quarter" idx="13" hasCustomPrompt="1"/>
          </p:nvPr>
        </p:nvSpPr>
        <p:spPr>
          <a:xfrm>
            <a:off x="3967163" y="1233488"/>
            <a:ext cx="4257675" cy="5148262"/>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Tree>
    <p:extLst>
      <p:ext uri="{BB962C8B-B14F-4D97-AF65-F5344CB8AC3E}">
        <p14:creationId xmlns:p14="http://schemas.microsoft.com/office/powerpoint/2010/main" val="21876615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2 段組">
    <p:spTree>
      <p:nvGrpSpPr>
        <p:cNvPr id="1" name=""/>
        <p:cNvGrpSpPr/>
        <p:nvPr/>
      </p:nvGrpSpPr>
      <p:grpSpPr>
        <a:xfrm>
          <a:off x="0" y="0"/>
          <a:ext cx="0" cy="0"/>
          <a:chOff x="0" y="0"/>
          <a:chExt cx="0" cy="0"/>
        </a:xfrm>
      </p:grpSpPr>
      <p:sp>
        <p:nvSpPr>
          <p:cNvPr id="10" name="長方形 9">
            <a:extLst>
              <a:ext uri="{FF2B5EF4-FFF2-40B4-BE49-F238E27FC236}">
                <a16:creationId xmlns:a16="http://schemas.microsoft.com/office/drawing/2014/main" id="{A5A73287-EED0-4EEC-8007-E2C13366027B}"/>
              </a:ext>
            </a:extLst>
          </p:cNvPr>
          <p:cNvSpPr/>
          <p:nvPr userDrawn="1"/>
        </p:nvSpPr>
        <p:spPr>
          <a:xfrm>
            <a:off x="6200775" y="1233487"/>
            <a:ext cx="5619751" cy="27336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DE3A6AA5-A315-455E-B5C7-E53E3746ED81}"/>
              </a:ext>
            </a:extLst>
          </p:cNvPr>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4" name="コンテンツ プレースホルダー 3">
            <a:extLst>
              <a:ext uri="{FF2B5EF4-FFF2-40B4-BE49-F238E27FC236}">
                <a16:creationId xmlns:a16="http://schemas.microsoft.com/office/drawing/2014/main" id="{23F1116B-C8B0-450D-83F6-49C4ABB22CCD}"/>
              </a:ext>
            </a:extLst>
          </p:cNvPr>
          <p:cNvSpPr>
            <a:spLocks noGrp="1"/>
          </p:cNvSpPr>
          <p:nvPr>
            <p:ph sz="half" idx="2"/>
          </p:nvPr>
        </p:nvSpPr>
        <p:spPr>
          <a:xfrm>
            <a:off x="6383054" y="1357414"/>
            <a:ext cx="5255193" cy="2404860"/>
          </a:xfrm>
        </p:spPr>
        <p:txBody>
          <a:bodyPr rtlCol="0">
            <a:normAutofit/>
          </a:bodyPr>
          <a:lstStyle>
            <a:lvl1pPr>
              <a:defRPr sz="1800">
                <a:solidFill>
                  <a:schemeClr val="bg1"/>
                </a:solidFill>
                <a:latin typeface="Meiryo UI" panose="020B0604030504040204" pitchFamily="50" charset="-128"/>
                <a:ea typeface="Meiryo UI" panose="020B0604030504040204" pitchFamily="50" charset="-128"/>
              </a:defRPr>
            </a:lvl1pPr>
            <a:lvl2pPr>
              <a:defRPr sz="1600">
                <a:solidFill>
                  <a:schemeClr val="bg1"/>
                </a:solidFill>
                <a:latin typeface="Meiryo UI" panose="020B0604030504040204" pitchFamily="50" charset="-128"/>
                <a:ea typeface="Meiryo UI" panose="020B0604030504040204" pitchFamily="50" charset="-128"/>
              </a:defRPr>
            </a:lvl2pPr>
            <a:lvl3pPr>
              <a:defRPr sz="1400">
                <a:solidFill>
                  <a:schemeClr val="bg1"/>
                </a:solidFill>
                <a:latin typeface="Meiryo UI" panose="020B0604030504040204" pitchFamily="50" charset="-128"/>
                <a:ea typeface="Meiryo UI" panose="020B0604030504040204" pitchFamily="50" charset="-128"/>
              </a:defRPr>
            </a:lvl3pPr>
            <a:lvl4pPr>
              <a:defRPr sz="1200">
                <a:solidFill>
                  <a:schemeClr val="bg1"/>
                </a:solidFill>
                <a:latin typeface="Meiryo UI" panose="020B0604030504040204" pitchFamily="50" charset="-128"/>
                <a:ea typeface="Meiryo UI" panose="020B0604030504040204" pitchFamily="50" charset="-128"/>
              </a:defRPr>
            </a:lvl4pPr>
            <a:lvl5pPr>
              <a:defRPr sz="12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スライド番号プレースホルダー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8" name="図プレースホルダー 6">
            <a:extLst>
              <a:ext uri="{FF2B5EF4-FFF2-40B4-BE49-F238E27FC236}">
                <a16:creationId xmlns:a16="http://schemas.microsoft.com/office/drawing/2014/main" id="{4DC80855-A1B8-4B65-B6F6-2AA6239EC246}"/>
              </a:ext>
            </a:extLst>
          </p:cNvPr>
          <p:cNvSpPr>
            <a:spLocks noGrp="1"/>
          </p:cNvSpPr>
          <p:nvPr>
            <p:ph type="pic" sz="quarter" idx="13" hasCustomPrompt="1"/>
          </p:nvPr>
        </p:nvSpPr>
        <p:spPr>
          <a:xfrm>
            <a:off x="371475" y="1233488"/>
            <a:ext cx="5757863" cy="2415600"/>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1" name="図プレースホルダー 6">
            <a:extLst>
              <a:ext uri="{FF2B5EF4-FFF2-40B4-BE49-F238E27FC236}">
                <a16:creationId xmlns:a16="http://schemas.microsoft.com/office/drawing/2014/main" id="{B9795E85-7B91-41BB-9DF4-A4893AA48FFA}"/>
              </a:ext>
            </a:extLst>
          </p:cNvPr>
          <p:cNvSpPr>
            <a:spLocks noGrp="1"/>
          </p:cNvSpPr>
          <p:nvPr>
            <p:ph type="pic" sz="quarter" idx="14" hasCustomPrompt="1"/>
          </p:nvPr>
        </p:nvSpPr>
        <p:spPr>
          <a:xfrm>
            <a:off x="6200775" y="3967163"/>
            <a:ext cx="5619750" cy="2414587"/>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2" name="長方形 11">
            <a:extLst>
              <a:ext uri="{FF2B5EF4-FFF2-40B4-BE49-F238E27FC236}">
                <a16:creationId xmlns:a16="http://schemas.microsoft.com/office/drawing/2014/main" id="{BB372D75-4BAD-4C47-AE7D-0F2711031EEC}"/>
              </a:ext>
            </a:extLst>
          </p:cNvPr>
          <p:cNvSpPr/>
          <p:nvPr userDrawn="1"/>
        </p:nvSpPr>
        <p:spPr>
          <a:xfrm>
            <a:off x="371475" y="3643799"/>
            <a:ext cx="5757863"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3E60534E-DE82-45F4-8E2E-DA97F169177F}"/>
              </a:ext>
            </a:extLst>
          </p:cNvPr>
          <p:cNvSpPr>
            <a:spLocks noGrp="1"/>
          </p:cNvSpPr>
          <p:nvPr>
            <p:ph sz="half" idx="1"/>
          </p:nvPr>
        </p:nvSpPr>
        <p:spPr>
          <a:xfrm>
            <a:off x="622406" y="3848474"/>
            <a:ext cx="5256000" cy="2404800"/>
          </a:xfrm>
        </p:spPr>
        <p:txBody>
          <a:bodyPr rtlCol="0">
            <a:normAutofit/>
          </a:bodyPr>
          <a:lstStyle>
            <a:lvl1pPr>
              <a:defRPr sz="1800">
                <a:solidFill>
                  <a:schemeClr val="bg1"/>
                </a:solidFill>
                <a:latin typeface="Meiryo UI" panose="020B0604030504040204" pitchFamily="50" charset="-128"/>
                <a:ea typeface="Meiryo UI" panose="020B0604030504040204" pitchFamily="50" charset="-128"/>
              </a:defRPr>
            </a:lvl1pPr>
            <a:lvl2pPr>
              <a:defRPr sz="1600">
                <a:solidFill>
                  <a:schemeClr val="bg1"/>
                </a:solidFill>
                <a:latin typeface="Meiryo UI" panose="020B0604030504040204" pitchFamily="50" charset="-128"/>
                <a:ea typeface="Meiryo UI" panose="020B0604030504040204" pitchFamily="50" charset="-128"/>
              </a:defRPr>
            </a:lvl2pPr>
            <a:lvl3pPr>
              <a:defRPr sz="1400">
                <a:solidFill>
                  <a:schemeClr val="bg1"/>
                </a:solidFill>
                <a:latin typeface="Meiryo UI" panose="020B0604030504040204" pitchFamily="50" charset="-128"/>
                <a:ea typeface="Meiryo UI" panose="020B0604030504040204" pitchFamily="50" charset="-128"/>
              </a:defRPr>
            </a:lvl3pPr>
            <a:lvl4pPr>
              <a:defRPr sz="1200">
                <a:solidFill>
                  <a:schemeClr val="bg1"/>
                </a:solidFill>
                <a:latin typeface="Meiryo UI" panose="020B0604030504040204" pitchFamily="50" charset="-128"/>
                <a:ea typeface="Meiryo UI" panose="020B0604030504040204" pitchFamily="50" charset="-128"/>
              </a:defRPr>
            </a:lvl4pPr>
            <a:lvl5pPr>
              <a:defRPr sz="12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42810182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2 段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3A6AA5-A315-455E-B5C7-E53E3746ED81}"/>
              </a:ext>
            </a:extLst>
          </p:cNvPr>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7" name="スライド番号プレースホルダー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8" name="図プレースホルダー 6">
            <a:extLst>
              <a:ext uri="{FF2B5EF4-FFF2-40B4-BE49-F238E27FC236}">
                <a16:creationId xmlns:a16="http://schemas.microsoft.com/office/drawing/2014/main" id="{4DC80855-A1B8-4B65-B6F6-2AA6239EC246}"/>
              </a:ext>
            </a:extLst>
          </p:cNvPr>
          <p:cNvSpPr>
            <a:spLocks noGrp="1"/>
          </p:cNvSpPr>
          <p:nvPr>
            <p:ph type="pic" sz="quarter" idx="13" hasCustomPrompt="1"/>
          </p:nvPr>
        </p:nvSpPr>
        <p:spPr>
          <a:xfrm>
            <a:off x="371475" y="1233488"/>
            <a:ext cx="11520488" cy="2381361"/>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2" name="長方形 11">
            <a:extLst>
              <a:ext uri="{FF2B5EF4-FFF2-40B4-BE49-F238E27FC236}">
                <a16:creationId xmlns:a16="http://schemas.microsoft.com/office/drawing/2014/main" id="{BB372D75-4BAD-4C47-AE7D-0F2711031EEC}"/>
              </a:ext>
            </a:extLst>
          </p:cNvPr>
          <p:cNvSpPr/>
          <p:nvPr userDrawn="1"/>
        </p:nvSpPr>
        <p:spPr>
          <a:xfrm>
            <a:off x="371475" y="3643799"/>
            <a:ext cx="11520488"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コンテンツ プレースホルダー 3">
            <a:extLst>
              <a:ext uri="{FF2B5EF4-FFF2-40B4-BE49-F238E27FC236}">
                <a16:creationId xmlns:a16="http://schemas.microsoft.com/office/drawing/2014/main" id="{23F1116B-C8B0-450D-83F6-49C4ABB22CCD}"/>
              </a:ext>
            </a:extLst>
          </p:cNvPr>
          <p:cNvSpPr>
            <a:spLocks noGrp="1"/>
          </p:cNvSpPr>
          <p:nvPr>
            <p:ph sz="half" idx="2"/>
          </p:nvPr>
        </p:nvSpPr>
        <p:spPr>
          <a:xfrm>
            <a:off x="6383054" y="3808206"/>
            <a:ext cx="5255193" cy="2404860"/>
          </a:xfrm>
        </p:spPr>
        <p:txBody>
          <a:bodyPr rtlCol="0">
            <a:normAutofit/>
          </a:bodyPr>
          <a:lstStyle>
            <a:lvl1pPr>
              <a:defRPr sz="1800">
                <a:solidFill>
                  <a:schemeClr val="bg1"/>
                </a:solidFill>
                <a:latin typeface="Meiryo UI" panose="020B0604030504040204" pitchFamily="50" charset="-128"/>
                <a:ea typeface="Meiryo UI" panose="020B0604030504040204" pitchFamily="50" charset="-128"/>
              </a:defRPr>
            </a:lvl1pPr>
            <a:lvl2pPr>
              <a:defRPr sz="1600">
                <a:solidFill>
                  <a:schemeClr val="bg1"/>
                </a:solidFill>
                <a:latin typeface="Meiryo UI" panose="020B0604030504040204" pitchFamily="50" charset="-128"/>
                <a:ea typeface="Meiryo UI" panose="020B0604030504040204" pitchFamily="50" charset="-128"/>
              </a:defRPr>
            </a:lvl2pPr>
            <a:lvl3pPr>
              <a:defRPr sz="1400">
                <a:solidFill>
                  <a:schemeClr val="bg1"/>
                </a:solidFill>
                <a:latin typeface="Meiryo UI" panose="020B0604030504040204" pitchFamily="50" charset="-128"/>
                <a:ea typeface="Meiryo UI" panose="020B0604030504040204" pitchFamily="50" charset="-128"/>
              </a:defRPr>
            </a:lvl3pPr>
            <a:lvl4pPr>
              <a:defRPr sz="1200">
                <a:solidFill>
                  <a:schemeClr val="bg1"/>
                </a:solidFill>
                <a:latin typeface="Meiryo UI" panose="020B0604030504040204" pitchFamily="50" charset="-128"/>
                <a:ea typeface="Meiryo UI" panose="020B0604030504040204" pitchFamily="50" charset="-128"/>
              </a:defRPr>
            </a:lvl4pPr>
            <a:lvl5pPr>
              <a:defRPr sz="12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3" name="コンテンツ プレースホルダー 2">
            <a:extLst>
              <a:ext uri="{FF2B5EF4-FFF2-40B4-BE49-F238E27FC236}">
                <a16:creationId xmlns:a16="http://schemas.microsoft.com/office/drawing/2014/main" id="{3E60534E-DE82-45F4-8E2E-DA97F169177F}"/>
              </a:ext>
            </a:extLst>
          </p:cNvPr>
          <p:cNvSpPr>
            <a:spLocks noGrp="1"/>
          </p:cNvSpPr>
          <p:nvPr>
            <p:ph sz="half" idx="1"/>
          </p:nvPr>
        </p:nvSpPr>
        <p:spPr>
          <a:xfrm>
            <a:off x="622406" y="3808236"/>
            <a:ext cx="5256000" cy="2404800"/>
          </a:xfrm>
        </p:spPr>
        <p:txBody>
          <a:bodyPr rtlCol="0">
            <a:normAutofit/>
          </a:bodyPr>
          <a:lstStyle>
            <a:lvl1pPr>
              <a:defRPr sz="1800">
                <a:solidFill>
                  <a:schemeClr val="bg1"/>
                </a:solidFill>
                <a:latin typeface="Meiryo UI" panose="020B0604030504040204" pitchFamily="50" charset="-128"/>
                <a:ea typeface="Meiryo UI" panose="020B0604030504040204" pitchFamily="50" charset="-128"/>
              </a:defRPr>
            </a:lvl1pPr>
            <a:lvl2pPr>
              <a:defRPr sz="1600">
                <a:solidFill>
                  <a:schemeClr val="bg1"/>
                </a:solidFill>
                <a:latin typeface="Meiryo UI" panose="020B0604030504040204" pitchFamily="50" charset="-128"/>
                <a:ea typeface="Meiryo UI" panose="020B0604030504040204" pitchFamily="50" charset="-128"/>
              </a:defRPr>
            </a:lvl2pPr>
            <a:lvl3pPr>
              <a:defRPr sz="1400">
                <a:solidFill>
                  <a:schemeClr val="bg1"/>
                </a:solidFill>
                <a:latin typeface="Meiryo UI" panose="020B0604030504040204" pitchFamily="50" charset="-128"/>
                <a:ea typeface="Meiryo UI" panose="020B0604030504040204" pitchFamily="50" charset="-128"/>
              </a:defRPr>
            </a:lvl3pPr>
            <a:lvl4pPr>
              <a:defRPr sz="1200">
                <a:solidFill>
                  <a:schemeClr val="bg1"/>
                </a:solidFill>
                <a:latin typeface="Meiryo UI" panose="020B0604030504040204" pitchFamily="50" charset="-128"/>
                <a:ea typeface="Meiryo UI" panose="020B0604030504040204" pitchFamily="50" charset="-128"/>
              </a:defRPr>
            </a:lvl4pPr>
            <a:lvl5pPr>
              <a:defRPr sz="12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cxnSp>
        <p:nvCxnSpPr>
          <p:cNvPr id="6" name="直線​​コネクタ(S) 5">
            <a:extLst>
              <a:ext uri="{FF2B5EF4-FFF2-40B4-BE49-F238E27FC236}">
                <a16:creationId xmlns:a16="http://schemas.microsoft.com/office/drawing/2014/main" id="{C15E3050-1157-4448-A84E-5AC72FC84A7F}"/>
              </a:ext>
            </a:extLst>
          </p:cNvPr>
          <p:cNvCxnSpPr/>
          <p:nvPr userDrawn="1"/>
        </p:nvCxnSpPr>
        <p:spPr>
          <a:xfrm>
            <a:off x="6131719" y="3774712"/>
            <a:ext cx="0" cy="24718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2 段組">
    <p:spTree>
      <p:nvGrpSpPr>
        <p:cNvPr id="1" name=""/>
        <p:cNvGrpSpPr/>
        <p:nvPr/>
      </p:nvGrpSpPr>
      <p:grpSpPr>
        <a:xfrm>
          <a:off x="0" y="0"/>
          <a:ext cx="0" cy="0"/>
          <a:chOff x="0" y="0"/>
          <a:chExt cx="0" cy="0"/>
        </a:xfrm>
      </p:grpSpPr>
      <p:sp>
        <p:nvSpPr>
          <p:cNvPr id="9" name="長方形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長方形 21">
            <a:extLst>
              <a:ext uri="{FF2B5EF4-FFF2-40B4-BE49-F238E27FC236}">
                <a16:creationId xmlns:a16="http://schemas.microsoft.com/office/drawing/2014/main" id="{115DEB4D-1697-4E72-B2BF-F5EA1EF3B009}"/>
              </a:ext>
            </a:extLst>
          </p:cNvPr>
          <p:cNvSpPr/>
          <p:nvPr userDrawn="1"/>
        </p:nvSpPr>
        <p:spPr>
          <a:xfrm>
            <a:off x="7162799" y="3052634"/>
            <a:ext cx="1368533" cy="1130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DE3A6AA5-A315-455E-B5C7-E53E3746ED81}"/>
              </a:ext>
            </a:extLst>
          </p:cNvPr>
          <p:cNvSpPr>
            <a:spLocks noGrp="1"/>
          </p:cNvSpPr>
          <p:nvPr>
            <p:ph type="title"/>
          </p:nvPr>
        </p:nvSpPr>
        <p:spPr>
          <a:xfrm>
            <a:off x="371475" y="1334424"/>
            <a:ext cx="4448175" cy="1520824"/>
          </a:xfrm>
        </p:spPr>
        <p:txBody>
          <a:bodyPr rtlCol="0" anchor="b">
            <a:noAutofit/>
          </a:bodyPr>
          <a:lstStyle>
            <a:lvl1pPr>
              <a:defRPr sz="36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7" name="スライド番号プレースホルダー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4" name="コンテンツ プレースホルダー 3">
            <a:extLst>
              <a:ext uri="{FF2B5EF4-FFF2-40B4-BE49-F238E27FC236}">
                <a16:creationId xmlns:a16="http://schemas.microsoft.com/office/drawing/2014/main" id="{23F1116B-C8B0-450D-83F6-49C4ABB22CCD}"/>
              </a:ext>
            </a:extLst>
          </p:cNvPr>
          <p:cNvSpPr>
            <a:spLocks noGrp="1"/>
          </p:cNvSpPr>
          <p:nvPr>
            <p:ph sz="half" idx="2"/>
          </p:nvPr>
        </p:nvSpPr>
        <p:spPr>
          <a:xfrm>
            <a:off x="3609563" y="3118775"/>
            <a:ext cx="2927311" cy="3081999"/>
          </a:xfrm>
        </p:spPr>
        <p:txBody>
          <a:bodyPr rtlCol="0">
            <a:normAutofit/>
          </a:bodyPr>
          <a:lstStyle>
            <a:lvl1pPr>
              <a:defRPr sz="1800">
                <a:solidFill>
                  <a:schemeClr val="tx1"/>
                </a:solidFill>
                <a:latin typeface="Meiryo UI" panose="020B0604030504040204" pitchFamily="50" charset="-128"/>
                <a:ea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defRPr>
            </a:lvl2pPr>
            <a:lvl3pPr>
              <a:defRPr sz="1400">
                <a:solidFill>
                  <a:schemeClr val="tx1"/>
                </a:solidFill>
                <a:latin typeface="Meiryo UI" panose="020B0604030504040204" pitchFamily="50" charset="-128"/>
                <a:ea typeface="Meiryo UI" panose="020B0604030504040204" pitchFamily="50" charset="-128"/>
              </a:defRPr>
            </a:lvl3pPr>
            <a:lvl4pPr>
              <a:defRPr sz="1200">
                <a:solidFill>
                  <a:schemeClr val="tx1"/>
                </a:solidFill>
                <a:latin typeface="Meiryo UI" panose="020B0604030504040204" pitchFamily="50" charset="-128"/>
                <a:ea typeface="Meiryo UI" panose="020B0604030504040204" pitchFamily="50" charset="-128"/>
              </a:defRPr>
            </a:lvl4pPr>
            <a:lvl5pPr>
              <a:defRPr sz="1200">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3" name="コンテンツ プレースホルダー 2">
            <a:extLst>
              <a:ext uri="{FF2B5EF4-FFF2-40B4-BE49-F238E27FC236}">
                <a16:creationId xmlns:a16="http://schemas.microsoft.com/office/drawing/2014/main" id="{3E60534E-DE82-45F4-8E2E-DA97F169177F}"/>
              </a:ext>
            </a:extLst>
          </p:cNvPr>
          <p:cNvSpPr>
            <a:spLocks noGrp="1"/>
          </p:cNvSpPr>
          <p:nvPr>
            <p:ph sz="half" idx="1"/>
          </p:nvPr>
        </p:nvSpPr>
        <p:spPr>
          <a:xfrm>
            <a:off x="371475" y="3118776"/>
            <a:ext cx="2926800" cy="3081922"/>
          </a:xfrm>
        </p:spPr>
        <p:txBody>
          <a:bodyPr rtlCol="0">
            <a:normAutofit/>
          </a:bodyPr>
          <a:lstStyle>
            <a:lvl1pPr>
              <a:defRPr sz="1800">
                <a:solidFill>
                  <a:schemeClr val="tx1"/>
                </a:solidFill>
                <a:latin typeface="Meiryo UI" panose="020B0604030504040204" pitchFamily="50" charset="-128"/>
                <a:ea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defRPr>
            </a:lvl2pPr>
            <a:lvl3pPr>
              <a:defRPr sz="1400">
                <a:solidFill>
                  <a:schemeClr val="tx1"/>
                </a:solidFill>
                <a:latin typeface="Meiryo UI" panose="020B0604030504040204" pitchFamily="50" charset="-128"/>
                <a:ea typeface="Meiryo UI" panose="020B0604030504040204" pitchFamily="50" charset="-128"/>
              </a:defRPr>
            </a:lvl3pPr>
            <a:lvl4pPr>
              <a:defRPr sz="1200">
                <a:solidFill>
                  <a:schemeClr val="tx1"/>
                </a:solidFill>
                <a:latin typeface="Meiryo UI" panose="020B0604030504040204" pitchFamily="50" charset="-128"/>
                <a:ea typeface="Meiryo UI" panose="020B0604030504040204" pitchFamily="50" charset="-128"/>
              </a:defRPr>
            </a:lvl4pPr>
            <a:lvl5pPr>
              <a:defRPr sz="1200">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25" name="図プレースホルダー 24">
            <a:extLst>
              <a:ext uri="{FF2B5EF4-FFF2-40B4-BE49-F238E27FC236}">
                <a16:creationId xmlns:a16="http://schemas.microsoft.com/office/drawing/2014/main" id="{84421AF3-217F-49BD-BF47-1140F3F445D8}"/>
              </a:ext>
            </a:extLst>
          </p:cNvPr>
          <p:cNvSpPr>
            <a:spLocks noGrp="1"/>
          </p:cNvSpPr>
          <p:nvPr>
            <p:ph type="pic" sz="quarter" idx="15" hasCustomPrompt="1"/>
          </p:nvPr>
        </p:nvSpPr>
        <p:spPr>
          <a:xfrm>
            <a:off x="4908415" y="-4277"/>
            <a:ext cx="7283585" cy="6204974"/>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20" name="長方形 19">
            <a:extLst>
              <a:ext uri="{FF2B5EF4-FFF2-40B4-BE49-F238E27FC236}">
                <a16:creationId xmlns:a16="http://schemas.microsoft.com/office/drawing/2014/main" id="{475378D9-445B-4812-AE73-9B2CF92DCDF1}"/>
              </a:ext>
            </a:extLst>
          </p:cNvPr>
          <p:cNvSpPr/>
          <p:nvPr userDrawn="1"/>
        </p:nvSpPr>
        <p:spPr>
          <a:xfrm>
            <a:off x="6210299" y="2027725"/>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1" name="長方形 20">
            <a:extLst>
              <a:ext uri="{FF2B5EF4-FFF2-40B4-BE49-F238E27FC236}">
                <a16:creationId xmlns:a16="http://schemas.microsoft.com/office/drawing/2014/main" id="{B569B8CC-B741-4501-A871-F6CC58941F5C}"/>
              </a:ext>
            </a:extLst>
          </p:cNvPr>
          <p:cNvSpPr/>
          <p:nvPr userDrawn="1"/>
        </p:nvSpPr>
        <p:spPr>
          <a:xfrm>
            <a:off x="8661263" y="4055448"/>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cxnSp>
        <p:nvCxnSpPr>
          <p:cNvPr id="23" name="直線​​コネクタ(S) 22">
            <a:extLst>
              <a:ext uri="{FF2B5EF4-FFF2-40B4-BE49-F238E27FC236}">
                <a16:creationId xmlns:a16="http://schemas.microsoft.com/office/drawing/2014/main" id="{8ED9C5BC-5F16-4DC8-BAA3-30A378B7F5FB}"/>
              </a:ext>
            </a:extLst>
          </p:cNvPr>
          <p:cNvCxnSpPr>
            <a:cxnSpLocks/>
          </p:cNvCxnSpPr>
          <p:nvPr userDrawn="1"/>
        </p:nvCxnSpPr>
        <p:spPr>
          <a:xfrm>
            <a:off x="3452019" y="3106075"/>
            <a:ext cx="0" cy="30947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長方形 23">
            <a:extLst>
              <a:ext uri="{FF2B5EF4-FFF2-40B4-BE49-F238E27FC236}">
                <a16:creationId xmlns:a16="http://schemas.microsoft.com/office/drawing/2014/main" id="{2F0E9B02-FBE7-4B3F-833A-FCDE146B2DAD}"/>
              </a:ext>
            </a:extLst>
          </p:cNvPr>
          <p:cNvSpPr/>
          <p:nvPr userDrawn="1"/>
        </p:nvSpPr>
        <p:spPr>
          <a:xfrm>
            <a:off x="0" y="1405862"/>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589608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2 段組">
    <p:spTree>
      <p:nvGrpSpPr>
        <p:cNvPr id="1" name=""/>
        <p:cNvGrpSpPr/>
        <p:nvPr/>
      </p:nvGrpSpPr>
      <p:grpSpPr>
        <a:xfrm>
          <a:off x="0" y="0"/>
          <a:ext cx="0" cy="0"/>
          <a:chOff x="0" y="0"/>
          <a:chExt cx="0" cy="0"/>
        </a:xfrm>
      </p:grpSpPr>
      <p:sp>
        <p:nvSpPr>
          <p:cNvPr id="9" name="長方形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図プレースホルダー 6">
            <a:extLst>
              <a:ext uri="{FF2B5EF4-FFF2-40B4-BE49-F238E27FC236}">
                <a16:creationId xmlns:a16="http://schemas.microsoft.com/office/drawing/2014/main" id="{73E3AB81-FB3C-492F-8AB9-CFC37EECCEE7}"/>
              </a:ext>
            </a:extLst>
          </p:cNvPr>
          <p:cNvSpPr>
            <a:spLocks noGrp="1"/>
          </p:cNvSpPr>
          <p:nvPr>
            <p:ph type="pic" sz="quarter" idx="13" hasCustomPrompt="1"/>
          </p:nvPr>
        </p:nvSpPr>
        <p:spPr>
          <a:xfrm>
            <a:off x="371475" y="260350"/>
            <a:ext cx="11520488" cy="6121400"/>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4" name="長方形 13">
            <a:extLst>
              <a:ext uri="{FF2B5EF4-FFF2-40B4-BE49-F238E27FC236}">
                <a16:creationId xmlns:a16="http://schemas.microsoft.com/office/drawing/2014/main" id="{BF2C4CC9-6F35-4EBF-857F-EBD298D77347}"/>
              </a:ext>
            </a:extLst>
          </p:cNvPr>
          <p:cNvSpPr/>
          <p:nvPr userDrawn="1"/>
        </p:nvSpPr>
        <p:spPr>
          <a:xfrm>
            <a:off x="1578741"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5" name="長方形 14">
            <a:extLst>
              <a:ext uri="{FF2B5EF4-FFF2-40B4-BE49-F238E27FC236}">
                <a16:creationId xmlns:a16="http://schemas.microsoft.com/office/drawing/2014/main" id="{D1D54A23-014A-49B4-9E28-7641C8A4F0C1}"/>
              </a:ext>
            </a:extLst>
          </p:cNvPr>
          <p:cNvSpPr/>
          <p:nvPr userDrawn="1"/>
        </p:nvSpPr>
        <p:spPr>
          <a:xfrm>
            <a:off x="6184487"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DE3A6AA5-A315-455E-B5C7-E53E3746ED81}"/>
              </a:ext>
            </a:extLst>
          </p:cNvPr>
          <p:cNvSpPr>
            <a:spLocks noGrp="1"/>
          </p:cNvSpPr>
          <p:nvPr>
            <p:ph type="title"/>
          </p:nvPr>
        </p:nvSpPr>
        <p:spPr>
          <a:xfrm>
            <a:off x="1587504" y="1233488"/>
            <a:ext cx="9016993" cy="761076"/>
          </a:xfrm>
        </p:spPr>
        <p:txBody>
          <a:bodyPr rtlCol="0" anchor="ctr">
            <a:noAutofit/>
          </a:bodyPr>
          <a:lstStyle>
            <a:lvl1pPr algn="ctr">
              <a:defRPr sz="36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7" name="スライド番号プレースホルダー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4" name="コンテンツ プレースホルダー 3">
            <a:extLst>
              <a:ext uri="{FF2B5EF4-FFF2-40B4-BE49-F238E27FC236}">
                <a16:creationId xmlns:a16="http://schemas.microsoft.com/office/drawing/2014/main" id="{23F1116B-C8B0-450D-83F6-49C4ABB22CCD}"/>
              </a:ext>
            </a:extLst>
          </p:cNvPr>
          <p:cNvSpPr>
            <a:spLocks noGrp="1"/>
          </p:cNvSpPr>
          <p:nvPr>
            <p:ph sz="half" idx="2"/>
          </p:nvPr>
        </p:nvSpPr>
        <p:spPr>
          <a:xfrm>
            <a:off x="6328091" y="2424864"/>
            <a:ext cx="4132800" cy="2833200"/>
          </a:xfrm>
        </p:spPr>
        <p:txBody>
          <a:bodyPr rtlCol="0">
            <a:normAutofit/>
          </a:bodyPr>
          <a:lstStyle>
            <a:lvl1pPr>
              <a:defRPr sz="1800">
                <a:solidFill>
                  <a:schemeClr val="bg1"/>
                </a:solidFill>
                <a:latin typeface="Meiryo UI" panose="020B0604030504040204" pitchFamily="50" charset="-128"/>
                <a:ea typeface="Meiryo UI" panose="020B0604030504040204" pitchFamily="50" charset="-128"/>
              </a:defRPr>
            </a:lvl1pPr>
            <a:lvl2pPr>
              <a:defRPr sz="1600">
                <a:solidFill>
                  <a:schemeClr val="bg1"/>
                </a:solidFill>
                <a:latin typeface="Meiryo UI" panose="020B0604030504040204" pitchFamily="50" charset="-128"/>
                <a:ea typeface="Meiryo UI" panose="020B0604030504040204" pitchFamily="50" charset="-128"/>
              </a:defRPr>
            </a:lvl2pPr>
            <a:lvl3pPr>
              <a:defRPr sz="1400">
                <a:solidFill>
                  <a:schemeClr val="bg1"/>
                </a:solidFill>
                <a:latin typeface="Meiryo UI" panose="020B0604030504040204" pitchFamily="50" charset="-128"/>
                <a:ea typeface="Meiryo UI" panose="020B0604030504040204" pitchFamily="50" charset="-128"/>
              </a:defRPr>
            </a:lvl3pPr>
            <a:lvl4pPr>
              <a:defRPr sz="1200">
                <a:solidFill>
                  <a:schemeClr val="bg1"/>
                </a:solidFill>
                <a:latin typeface="Meiryo UI" panose="020B0604030504040204" pitchFamily="50" charset="-128"/>
                <a:ea typeface="Meiryo UI" panose="020B0604030504040204" pitchFamily="50" charset="-128"/>
              </a:defRPr>
            </a:lvl4pPr>
            <a:lvl5pPr>
              <a:defRPr sz="12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3" name="コンテンツ プレースホルダー 2">
            <a:extLst>
              <a:ext uri="{FF2B5EF4-FFF2-40B4-BE49-F238E27FC236}">
                <a16:creationId xmlns:a16="http://schemas.microsoft.com/office/drawing/2014/main" id="{3E60534E-DE82-45F4-8E2E-DA97F169177F}"/>
              </a:ext>
            </a:extLst>
          </p:cNvPr>
          <p:cNvSpPr>
            <a:spLocks noGrp="1"/>
          </p:cNvSpPr>
          <p:nvPr>
            <p:ph sz="half" idx="1"/>
          </p:nvPr>
        </p:nvSpPr>
        <p:spPr>
          <a:xfrm>
            <a:off x="1722820" y="2424864"/>
            <a:ext cx="4131850" cy="2832101"/>
          </a:xfrm>
        </p:spPr>
        <p:txBody>
          <a:bodyPr rtlCol="0">
            <a:normAutofit/>
          </a:bodyPr>
          <a:lstStyle>
            <a:lvl1pPr>
              <a:defRPr sz="1800">
                <a:solidFill>
                  <a:schemeClr val="bg1"/>
                </a:solidFill>
                <a:latin typeface="Meiryo UI" panose="020B0604030504040204" pitchFamily="50" charset="-128"/>
                <a:ea typeface="Meiryo UI" panose="020B0604030504040204" pitchFamily="50" charset="-128"/>
              </a:defRPr>
            </a:lvl1pPr>
            <a:lvl2pPr>
              <a:defRPr sz="1600">
                <a:solidFill>
                  <a:schemeClr val="bg1"/>
                </a:solidFill>
                <a:latin typeface="Meiryo UI" panose="020B0604030504040204" pitchFamily="50" charset="-128"/>
                <a:ea typeface="Meiryo UI" panose="020B0604030504040204" pitchFamily="50" charset="-128"/>
              </a:defRPr>
            </a:lvl2pPr>
            <a:lvl3pPr>
              <a:defRPr sz="1400">
                <a:solidFill>
                  <a:schemeClr val="bg1"/>
                </a:solidFill>
                <a:latin typeface="Meiryo UI" panose="020B0604030504040204" pitchFamily="50" charset="-128"/>
                <a:ea typeface="Meiryo UI" panose="020B0604030504040204" pitchFamily="50" charset="-128"/>
              </a:defRPr>
            </a:lvl3pPr>
            <a:lvl4pPr>
              <a:defRPr sz="1200">
                <a:solidFill>
                  <a:schemeClr val="bg1"/>
                </a:solidFill>
                <a:latin typeface="Meiryo UI" panose="020B0604030504040204" pitchFamily="50" charset="-128"/>
                <a:ea typeface="Meiryo UI" panose="020B0604030504040204" pitchFamily="50" charset="-128"/>
              </a:defRPr>
            </a:lvl4pPr>
            <a:lvl5pPr>
              <a:defRPr sz="12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31069587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3" name="長方形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113E1565-5B33-4914-9800-50B8400266FF}"/>
              </a:ext>
            </a:extLst>
          </p:cNvPr>
          <p:cNvSpPr/>
          <p:nvPr userDrawn="1"/>
        </p:nvSpPr>
        <p:spPr>
          <a:xfrm>
            <a:off x="0" y="0"/>
            <a:ext cx="12191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6" name="図プレースホルダー 6">
            <a:extLst>
              <a:ext uri="{FF2B5EF4-FFF2-40B4-BE49-F238E27FC236}">
                <a16:creationId xmlns:a16="http://schemas.microsoft.com/office/drawing/2014/main" id="{DE438B2E-01A6-453B-928D-97D98438168E}"/>
              </a:ext>
            </a:extLst>
          </p:cNvPr>
          <p:cNvSpPr>
            <a:spLocks noGrp="1"/>
          </p:cNvSpPr>
          <p:nvPr>
            <p:ph type="pic" sz="quarter" idx="13" hasCustomPrompt="1"/>
          </p:nvPr>
        </p:nvSpPr>
        <p:spPr>
          <a:xfrm>
            <a:off x="335756" y="260350"/>
            <a:ext cx="11520488" cy="6300788"/>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Tree>
    <p:extLst>
      <p:ext uri="{BB962C8B-B14F-4D97-AF65-F5344CB8AC3E}">
        <p14:creationId xmlns:p14="http://schemas.microsoft.com/office/powerpoint/2010/main" val="29110570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3" name="長方形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7" name="図プレースホルダー 26">
            <a:extLst>
              <a:ext uri="{FF2B5EF4-FFF2-40B4-BE49-F238E27FC236}">
                <a16:creationId xmlns:a16="http://schemas.microsoft.com/office/drawing/2014/main" id="{404FC023-3732-4036-B4DA-F34DC453036D}"/>
              </a:ext>
            </a:extLst>
          </p:cNvPr>
          <p:cNvSpPr>
            <a:spLocks noGrp="1"/>
          </p:cNvSpPr>
          <p:nvPr>
            <p:ph type="pic" sz="quarter" idx="13" hasCustomPrompt="1"/>
          </p:nvPr>
        </p:nvSpPr>
        <p:spPr>
          <a:xfrm>
            <a:off x="1" y="1"/>
            <a:ext cx="12191999" cy="68579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Tree>
    <p:extLst>
      <p:ext uri="{BB962C8B-B14F-4D97-AF65-F5344CB8AC3E}">
        <p14:creationId xmlns:p14="http://schemas.microsoft.com/office/powerpoint/2010/main" val="42216092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空白">
    <p:spTree>
      <p:nvGrpSpPr>
        <p:cNvPr id="1" name=""/>
        <p:cNvGrpSpPr/>
        <p:nvPr/>
      </p:nvGrpSpPr>
      <p:grpSpPr>
        <a:xfrm>
          <a:off x="0" y="0"/>
          <a:ext cx="0" cy="0"/>
          <a:chOff x="0" y="0"/>
          <a:chExt cx="0" cy="0"/>
        </a:xfrm>
      </p:grpSpPr>
      <p:sp>
        <p:nvSpPr>
          <p:cNvPr id="3" name="長方形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図プレースホルダー 6">
            <a:extLst>
              <a:ext uri="{FF2B5EF4-FFF2-40B4-BE49-F238E27FC236}">
                <a16:creationId xmlns:a16="http://schemas.microsoft.com/office/drawing/2014/main" id="{18957288-25D1-4D25-BECD-5A2E6A888185}"/>
              </a:ext>
            </a:extLst>
          </p:cNvPr>
          <p:cNvSpPr>
            <a:spLocks noGrp="1"/>
          </p:cNvSpPr>
          <p:nvPr>
            <p:ph type="pic" sz="quarter" idx="13" hasCustomPrompt="1"/>
          </p:nvPr>
        </p:nvSpPr>
        <p:spPr>
          <a:xfrm>
            <a:off x="371475" y="260350"/>
            <a:ext cx="4492625" cy="6300788"/>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アイコンをクリックして写真を追加</a:t>
            </a:r>
          </a:p>
        </p:txBody>
      </p:sp>
      <p:sp>
        <p:nvSpPr>
          <p:cNvPr id="5" name="図プレースホルダー 6">
            <a:extLst>
              <a:ext uri="{FF2B5EF4-FFF2-40B4-BE49-F238E27FC236}">
                <a16:creationId xmlns:a16="http://schemas.microsoft.com/office/drawing/2014/main" id="{D9C7DFC2-3A77-4761-A9AF-98963C5CCA07}"/>
              </a:ext>
            </a:extLst>
          </p:cNvPr>
          <p:cNvSpPr>
            <a:spLocks noGrp="1"/>
          </p:cNvSpPr>
          <p:nvPr>
            <p:ph type="pic" sz="quarter" idx="14" hasCustomPrompt="1"/>
          </p:nvPr>
        </p:nvSpPr>
        <p:spPr>
          <a:xfrm>
            <a:off x="4981575" y="260350"/>
            <a:ext cx="2740025" cy="6300788"/>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アイコンをクリックして写真を追加</a:t>
            </a:r>
          </a:p>
        </p:txBody>
      </p:sp>
      <p:sp>
        <p:nvSpPr>
          <p:cNvPr id="6" name="図プレースホルダー 6">
            <a:extLst>
              <a:ext uri="{FF2B5EF4-FFF2-40B4-BE49-F238E27FC236}">
                <a16:creationId xmlns:a16="http://schemas.microsoft.com/office/drawing/2014/main" id="{3F6FD22A-5FDA-45EC-BE49-3C0E30A397B0}"/>
              </a:ext>
            </a:extLst>
          </p:cNvPr>
          <p:cNvSpPr>
            <a:spLocks noGrp="1"/>
          </p:cNvSpPr>
          <p:nvPr>
            <p:ph type="pic" sz="quarter" idx="15" hasCustomPrompt="1"/>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アイコンをクリックして写真を追加</a:t>
            </a:r>
          </a:p>
        </p:txBody>
      </p:sp>
      <p:sp>
        <p:nvSpPr>
          <p:cNvPr id="7" name="図プレースホルダー 6">
            <a:extLst>
              <a:ext uri="{FF2B5EF4-FFF2-40B4-BE49-F238E27FC236}">
                <a16:creationId xmlns:a16="http://schemas.microsoft.com/office/drawing/2014/main" id="{B64BDA74-9644-41EB-984D-939D27B60F3F}"/>
              </a:ext>
            </a:extLst>
          </p:cNvPr>
          <p:cNvSpPr>
            <a:spLocks noGrp="1"/>
          </p:cNvSpPr>
          <p:nvPr>
            <p:ph type="pic" sz="quarter" idx="16" hasCustomPrompt="1"/>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Tree>
    <p:extLst>
      <p:ext uri="{BB962C8B-B14F-4D97-AF65-F5344CB8AC3E}">
        <p14:creationId xmlns:p14="http://schemas.microsoft.com/office/powerpoint/2010/main" val="41144738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空白">
    <p:spTree>
      <p:nvGrpSpPr>
        <p:cNvPr id="1" name=""/>
        <p:cNvGrpSpPr/>
        <p:nvPr/>
      </p:nvGrpSpPr>
      <p:grpSpPr>
        <a:xfrm>
          <a:off x="0" y="0"/>
          <a:ext cx="0" cy="0"/>
          <a:chOff x="0" y="0"/>
          <a:chExt cx="0" cy="0"/>
        </a:xfrm>
      </p:grpSpPr>
      <p:sp>
        <p:nvSpPr>
          <p:cNvPr id="3" name="長方形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図プレースホルダー 6">
            <a:extLst>
              <a:ext uri="{FF2B5EF4-FFF2-40B4-BE49-F238E27FC236}">
                <a16:creationId xmlns:a16="http://schemas.microsoft.com/office/drawing/2014/main" id="{18957288-25D1-4D25-BECD-5A2E6A888185}"/>
              </a:ext>
            </a:extLst>
          </p:cNvPr>
          <p:cNvSpPr>
            <a:spLocks noGrp="1"/>
          </p:cNvSpPr>
          <p:nvPr>
            <p:ph type="pic" sz="quarter" idx="13" hasCustomPrompt="1"/>
          </p:nvPr>
        </p:nvSpPr>
        <p:spPr>
          <a:xfrm>
            <a:off x="0" y="1233488"/>
            <a:ext cx="12192001" cy="4391024"/>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grpSp>
        <p:nvGrpSpPr>
          <p:cNvPr id="2" name="グループ 1">
            <a:extLst>
              <a:ext uri="{FF2B5EF4-FFF2-40B4-BE49-F238E27FC236}">
                <a16:creationId xmlns:a16="http://schemas.microsoft.com/office/drawing/2014/main" id="{18F30468-CC2E-4430-88DD-81D548B988FA}"/>
              </a:ext>
            </a:extLst>
          </p:cNvPr>
          <p:cNvGrpSpPr/>
          <p:nvPr userDrawn="1"/>
        </p:nvGrpSpPr>
        <p:grpSpPr>
          <a:xfrm>
            <a:off x="371474" y="260350"/>
            <a:ext cx="644525" cy="973138"/>
            <a:chOff x="371475" y="671713"/>
            <a:chExt cx="496540" cy="836738"/>
          </a:xfrm>
        </p:grpSpPr>
        <p:sp>
          <p:nvSpPr>
            <p:cNvPr id="8" name="長方形 7">
              <a:extLst>
                <a:ext uri="{FF2B5EF4-FFF2-40B4-BE49-F238E27FC236}">
                  <a16:creationId xmlns:a16="http://schemas.microsoft.com/office/drawing/2014/main"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長方形 8">
              <a:extLst>
                <a:ext uri="{FF2B5EF4-FFF2-40B4-BE49-F238E27FC236}">
                  <a16:creationId xmlns:a16="http://schemas.microsoft.com/office/drawing/2014/main"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grpSp>
      <p:sp>
        <p:nvSpPr>
          <p:cNvPr id="10" name="長方形 9">
            <a:extLst>
              <a:ext uri="{FF2B5EF4-FFF2-40B4-BE49-F238E27FC236}">
                <a16:creationId xmlns:a16="http://schemas.microsoft.com/office/drawing/2014/main" id="{38B3D026-83A3-4D78-8B11-A20A6F47170C}"/>
              </a:ext>
            </a:extLst>
          </p:cNvPr>
          <p:cNvSpPr/>
          <p:nvPr userDrawn="1"/>
        </p:nvSpPr>
        <p:spPr>
          <a:xfrm>
            <a:off x="10795001" y="5642462"/>
            <a:ext cx="1397000" cy="1215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599560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_空白">
    <p:spTree>
      <p:nvGrpSpPr>
        <p:cNvPr id="1" name=""/>
        <p:cNvGrpSpPr/>
        <p:nvPr/>
      </p:nvGrpSpPr>
      <p:grpSpPr>
        <a:xfrm>
          <a:off x="0" y="0"/>
          <a:ext cx="0" cy="0"/>
          <a:chOff x="0" y="0"/>
          <a:chExt cx="0" cy="0"/>
        </a:xfrm>
      </p:grpSpPr>
      <p:sp>
        <p:nvSpPr>
          <p:cNvPr id="3" name="長方形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1" name="長方形 10">
            <a:extLst>
              <a:ext uri="{FF2B5EF4-FFF2-40B4-BE49-F238E27FC236}">
                <a16:creationId xmlns:a16="http://schemas.microsoft.com/office/drawing/2014/main" id="{9171FC10-F7C3-4841-A705-B83FDE093009}"/>
              </a:ext>
            </a:extLst>
          </p:cNvPr>
          <p:cNvSpPr/>
          <p:nvPr userDrawn="1"/>
        </p:nvSpPr>
        <p:spPr>
          <a:xfrm>
            <a:off x="9398000" y="0"/>
            <a:ext cx="2793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図プレースホルダー 6">
            <a:extLst>
              <a:ext uri="{FF2B5EF4-FFF2-40B4-BE49-F238E27FC236}">
                <a16:creationId xmlns:a16="http://schemas.microsoft.com/office/drawing/2014/main" id="{18957288-25D1-4D25-BECD-5A2E6A888185}"/>
              </a:ext>
            </a:extLst>
          </p:cNvPr>
          <p:cNvSpPr>
            <a:spLocks noGrp="1"/>
          </p:cNvSpPr>
          <p:nvPr>
            <p:ph type="pic" sz="quarter" idx="13" hasCustomPrompt="1"/>
          </p:nvPr>
        </p:nvSpPr>
        <p:spPr>
          <a:xfrm>
            <a:off x="0" y="260350"/>
            <a:ext cx="11891963" cy="6300788"/>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Tree>
    <p:extLst>
      <p:ext uri="{BB962C8B-B14F-4D97-AF65-F5344CB8AC3E}">
        <p14:creationId xmlns:p14="http://schemas.microsoft.com/office/powerpoint/2010/main" val="103508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42727764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9" name="スライド番号プレースホルダー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8" name="図プレースホルダー 6">
            <a:extLst>
              <a:ext uri="{FF2B5EF4-FFF2-40B4-BE49-F238E27FC236}">
                <a16:creationId xmlns:a16="http://schemas.microsoft.com/office/drawing/2014/main" id="{39EF0319-0CF7-4AB8-BE69-FEE9B6C298FE}"/>
              </a:ext>
            </a:extLst>
          </p:cNvPr>
          <p:cNvSpPr>
            <a:spLocks noGrp="1"/>
          </p:cNvSpPr>
          <p:nvPr>
            <p:ph type="pic" sz="quarter" idx="13" hasCustomPrompt="1"/>
          </p:nvPr>
        </p:nvSpPr>
        <p:spPr>
          <a:xfrm>
            <a:off x="371475" y="1233488"/>
            <a:ext cx="2466000" cy="4967287"/>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7" name="長方形 6">
            <a:extLst>
              <a:ext uri="{FF2B5EF4-FFF2-40B4-BE49-F238E27FC236}">
                <a16:creationId xmlns:a16="http://schemas.microsoft.com/office/drawing/2014/main" id="{02FAA6CD-8686-4F0E-9F34-3D74AC34027E}"/>
              </a:ext>
            </a:extLst>
          </p:cNvPr>
          <p:cNvSpPr/>
          <p:nvPr userDrawn="1"/>
        </p:nvSpPr>
        <p:spPr>
          <a:xfrm>
            <a:off x="2892285"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 name="テキスト プレースホルダー 2">
            <a:extLst>
              <a:ext uri="{FF2B5EF4-FFF2-40B4-BE49-F238E27FC236}">
                <a16:creationId xmlns:a16="http://schemas.microsoft.com/office/drawing/2014/main" id="{9DA658D4-2F70-44A3-A7C3-BF6A1D7BE2A9}"/>
              </a:ext>
            </a:extLst>
          </p:cNvPr>
          <p:cNvSpPr>
            <a:spLocks noGrp="1"/>
          </p:cNvSpPr>
          <p:nvPr>
            <p:ph type="body" idx="1"/>
          </p:nvPr>
        </p:nvSpPr>
        <p:spPr>
          <a:xfrm>
            <a:off x="3004445" y="1330963"/>
            <a:ext cx="2986019" cy="1076636"/>
          </a:xfrm>
        </p:spPr>
        <p:txBody>
          <a:bodyPr rtlCol="0" anchor="ctr"/>
          <a:lstStyle>
            <a:lvl1pPr marL="0" indent="0">
              <a:buNone/>
              <a:defRPr sz="2400" b="1">
                <a:solidFill>
                  <a:schemeClr val="bg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10" name="長方形 9">
            <a:extLst>
              <a:ext uri="{FF2B5EF4-FFF2-40B4-BE49-F238E27FC236}">
                <a16:creationId xmlns:a16="http://schemas.microsoft.com/office/drawing/2014/main" id="{735AFBAA-25FF-494A-937E-3DFC5F737803}"/>
              </a:ext>
            </a:extLst>
          </p:cNvPr>
          <p:cNvSpPr/>
          <p:nvPr userDrawn="1"/>
        </p:nvSpPr>
        <p:spPr>
          <a:xfrm>
            <a:off x="2892284"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コンテンツ プレースホルダー 3">
            <a:extLst>
              <a:ext uri="{FF2B5EF4-FFF2-40B4-BE49-F238E27FC236}">
                <a16:creationId xmlns:a16="http://schemas.microsoft.com/office/drawing/2014/main" id="{CDF57B0C-62A3-4053-936D-9841C7D76D8B}"/>
              </a:ext>
            </a:extLst>
          </p:cNvPr>
          <p:cNvSpPr>
            <a:spLocks noGrp="1"/>
          </p:cNvSpPr>
          <p:nvPr>
            <p:ph sz="half" idx="2"/>
          </p:nvPr>
        </p:nvSpPr>
        <p:spPr>
          <a:xfrm>
            <a:off x="3004445" y="2623930"/>
            <a:ext cx="2986019" cy="3448880"/>
          </a:xfrm>
        </p:spPr>
        <p:txBody>
          <a:bodyPr rtlCol="0">
            <a:normAutofit/>
          </a:bodyPr>
          <a:lstStyle>
            <a:lvl1pPr>
              <a:defRPr sz="1800">
                <a:latin typeface="Meiryo UI" panose="020B0604030504040204" pitchFamily="50" charset="-128"/>
                <a:ea typeface="Meiryo UI" panose="020B0604030504040204" pitchFamily="50" charset="-128"/>
              </a:defRPr>
            </a:lvl1pPr>
            <a:lvl2pPr>
              <a:defRPr sz="1600">
                <a:latin typeface="Meiryo UI" panose="020B0604030504040204" pitchFamily="50" charset="-128"/>
                <a:ea typeface="Meiryo UI" panose="020B0604030504040204" pitchFamily="50" charset="-128"/>
              </a:defRPr>
            </a:lvl2pPr>
            <a:lvl3pPr>
              <a:defRPr sz="1400">
                <a:latin typeface="Meiryo UI" panose="020B0604030504040204" pitchFamily="50" charset="-128"/>
                <a:ea typeface="Meiryo UI" panose="020B0604030504040204" pitchFamily="50" charset="-128"/>
              </a:defRPr>
            </a:lvl3pPr>
            <a:lvl4pPr>
              <a:defRPr sz="1200">
                <a:latin typeface="Meiryo UI" panose="020B0604030504040204" pitchFamily="50" charset="-128"/>
                <a:ea typeface="Meiryo UI" panose="020B0604030504040204" pitchFamily="50" charset="-128"/>
              </a:defRPr>
            </a:lvl4pPr>
            <a:lvl5pPr>
              <a:defRPr sz="120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11" name="図プレースホルダー 6">
            <a:extLst>
              <a:ext uri="{FF2B5EF4-FFF2-40B4-BE49-F238E27FC236}">
                <a16:creationId xmlns:a16="http://schemas.microsoft.com/office/drawing/2014/main" id="{F36B08A9-4F2C-4D72-A755-CBF0DAD5A4FC}"/>
              </a:ext>
            </a:extLst>
          </p:cNvPr>
          <p:cNvSpPr>
            <a:spLocks noGrp="1"/>
          </p:cNvSpPr>
          <p:nvPr>
            <p:ph type="pic" sz="quarter" idx="14" hasCustomPrompt="1"/>
          </p:nvPr>
        </p:nvSpPr>
        <p:spPr>
          <a:xfrm>
            <a:off x="6151738" y="1233487"/>
            <a:ext cx="2464907" cy="4967287"/>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アイコンをクリックして写真を追加</a:t>
            </a:r>
          </a:p>
        </p:txBody>
      </p:sp>
      <p:sp>
        <p:nvSpPr>
          <p:cNvPr id="12" name="長方形 11">
            <a:extLst>
              <a:ext uri="{FF2B5EF4-FFF2-40B4-BE49-F238E27FC236}">
                <a16:creationId xmlns:a16="http://schemas.microsoft.com/office/drawing/2014/main" id="{7CD8F79B-BFE6-4B3E-8853-5C61FDFF46D9}"/>
              </a:ext>
            </a:extLst>
          </p:cNvPr>
          <p:cNvSpPr/>
          <p:nvPr userDrawn="1"/>
        </p:nvSpPr>
        <p:spPr>
          <a:xfrm>
            <a:off x="8673131"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solidFill>
                <a:schemeClr val="bg1"/>
              </a:solidFill>
              <a:latin typeface="Meiryo UI" panose="020B0604030504040204" pitchFamily="50" charset="-128"/>
              <a:ea typeface="Meiryo UI" panose="020B0604030504040204" pitchFamily="50" charset="-128"/>
            </a:endParaRPr>
          </a:p>
        </p:txBody>
      </p:sp>
      <p:sp>
        <p:nvSpPr>
          <p:cNvPr id="13" name="長方形 12">
            <a:extLst>
              <a:ext uri="{FF2B5EF4-FFF2-40B4-BE49-F238E27FC236}">
                <a16:creationId xmlns:a16="http://schemas.microsoft.com/office/drawing/2014/main" id="{33B3569E-E4EC-433C-AFDA-E50961675D8F}"/>
              </a:ext>
            </a:extLst>
          </p:cNvPr>
          <p:cNvSpPr/>
          <p:nvPr userDrawn="1"/>
        </p:nvSpPr>
        <p:spPr>
          <a:xfrm>
            <a:off x="8673130"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5" name="テキスト プレースホルダー 4">
            <a:extLst>
              <a:ext uri="{FF2B5EF4-FFF2-40B4-BE49-F238E27FC236}">
                <a16:creationId xmlns:a16="http://schemas.microsoft.com/office/drawing/2014/main" id="{BA2A6524-3EAC-4E27-BF8E-8F87E480F902}"/>
              </a:ext>
            </a:extLst>
          </p:cNvPr>
          <p:cNvSpPr>
            <a:spLocks noGrp="1"/>
          </p:cNvSpPr>
          <p:nvPr>
            <p:ph type="body" sz="quarter" idx="3"/>
          </p:nvPr>
        </p:nvSpPr>
        <p:spPr>
          <a:xfrm>
            <a:off x="8786099" y="1333189"/>
            <a:ext cx="2984400" cy="1074410"/>
          </a:xfrm>
        </p:spPr>
        <p:txBody>
          <a:bodyPr rtlCol="0" anchor="ctr"/>
          <a:lstStyle>
            <a:lvl1pPr marL="0" indent="0">
              <a:buNone/>
              <a:defRPr sz="2400" b="1">
                <a:solidFill>
                  <a:schemeClr val="bg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a:extLst>
              <a:ext uri="{FF2B5EF4-FFF2-40B4-BE49-F238E27FC236}">
                <a16:creationId xmlns:a16="http://schemas.microsoft.com/office/drawing/2014/main" id="{61FB94EC-1786-4ACB-B9A8-28216C7AB699}"/>
              </a:ext>
            </a:extLst>
          </p:cNvPr>
          <p:cNvSpPr>
            <a:spLocks noGrp="1"/>
          </p:cNvSpPr>
          <p:nvPr>
            <p:ph sz="quarter" idx="4"/>
          </p:nvPr>
        </p:nvSpPr>
        <p:spPr>
          <a:xfrm>
            <a:off x="8786099" y="2623930"/>
            <a:ext cx="2984400" cy="3448881"/>
          </a:xfrm>
        </p:spPr>
        <p:txBody>
          <a:bodyPr rtlCol="0">
            <a:normAutofit/>
          </a:bodyPr>
          <a:lstStyle>
            <a:lvl1pPr>
              <a:defRPr sz="1800">
                <a:latin typeface="Meiryo UI" panose="020B0604030504040204" pitchFamily="50" charset="-128"/>
                <a:ea typeface="Meiryo UI" panose="020B0604030504040204" pitchFamily="50" charset="-128"/>
              </a:defRPr>
            </a:lvl1pPr>
            <a:lvl2pPr>
              <a:defRPr sz="1600">
                <a:latin typeface="Meiryo UI" panose="020B0604030504040204" pitchFamily="50" charset="-128"/>
                <a:ea typeface="Meiryo UI" panose="020B0604030504040204" pitchFamily="50" charset="-128"/>
              </a:defRPr>
            </a:lvl2pPr>
            <a:lvl3pPr>
              <a:defRPr sz="1400">
                <a:latin typeface="Meiryo UI" panose="020B0604030504040204" pitchFamily="50" charset="-128"/>
                <a:ea typeface="Meiryo UI" panose="020B0604030504040204" pitchFamily="50" charset="-128"/>
              </a:defRPr>
            </a:lvl3pPr>
            <a:lvl4pPr>
              <a:defRPr sz="1200">
                <a:latin typeface="Meiryo UI" panose="020B0604030504040204" pitchFamily="50" charset="-128"/>
                <a:ea typeface="Meiryo UI" panose="020B0604030504040204" pitchFamily="50" charset="-128"/>
              </a:defRPr>
            </a:lvl4pPr>
            <a:lvl5pPr>
              <a:defRPr sz="120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3896188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9" name="スライド番号プレースホルダー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8" name="図プレースホルダー 6">
            <a:extLst>
              <a:ext uri="{FF2B5EF4-FFF2-40B4-BE49-F238E27FC236}">
                <a16:creationId xmlns:a16="http://schemas.microsoft.com/office/drawing/2014/main" id="{39EF0319-0CF7-4AB8-BE69-FEE9B6C298FE}"/>
              </a:ext>
            </a:extLst>
          </p:cNvPr>
          <p:cNvSpPr>
            <a:spLocks noGrp="1"/>
          </p:cNvSpPr>
          <p:nvPr>
            <p:ph type="pic" sz="quarter" idx="13" hasCustomPrompt="1"/>
          </p:nvPr>
        </p:nvSpPr>
        <p:spPr>
          <a:xfrm>
            <a:off x="7063827" y="1233488"/>
            <a:ext cx="4828135" cy="4967287"/>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7" name="長方形 6">
            <a:extLst>
              <a:ext uri="{FF2B5EF4-FFF2-40B4-BE49-F238E27FC236}">
                <a16:creationId xmlns:a16="http://schemas.microsoft.com/office/drawing/2014/main" id="{02FAA6CD-8686-4F0E-9F34-3D74AC34027E}"/>
              </a:ext>
            </a:extLst>
          </p:cNvPr>
          <p:cNvSpPr/>
          <p:nvPr userDrawn="1"/>
        </p:nvSpPr>
        <p:spPr>
          <a:xfrm>
            <a:off x="371476"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 name="テキスト プレースホルダー 2">
            <a:extLst>
              <a:ext uri="{FF2B5EF4-FFF2-40B4-BE49-F238E27FC236}">
                <a16:creationId xmlns:a16="http://schemas.microsoft.com/office/drawing/2014/main" id="{9DA658D4-2F70-44A3-A7C3-BF6A1D7BE2A9}"/>
              </a:ext>
            </a:extLst>
          </p:cNvPr>
          <p:cNvSpPr>
            <a:spLocks noGrp="1"/>
          </p:cNvSpPr>
          <p:nvPr>
            <p:ph type="body" idx="1"/>
          </p:nvPr>
        </p:nvSpPr>
        <p:spPr>
          <a:xfrm>
            <a:off x="483636" y="1330963"/>
            <a:ext cx="2986019" cy="1076636"/>
          </a:xfrm>
        </p:spPr>
        <p:txBody>
          <a:bodyPr rtlCol="0" anchor="ctr"/>
          <a:lstStyle>
            <a:lvl1pPr marL="0" indent="0">
              <a:buNone/>
              <a:defRPr sz="2400" b="1">
                <a:solidFill>
                  <a:schemeClr val="bg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10" name="長方形 9">
            <a:extLst>
              <a:ext uri="{FF2B5EF4-FFF2-40B4-BE49-F238E27FC236}">
                <a16:creationId xmlns:a16="http://schemas.microsoft.com/office/drawing/2014/main" id="{735AFBAA-25FF-494A-937E-3DFC5F737803}"/>
              </a:ext>
            </a:extLst>
          </p:cNvPr>
          <p:cNvSpPr/>
          <p:nvPr userDrawn="1"/>
        </p:nvSpPr>
        <p:spPr>
          <a:xfrm>
            <a:off x="371475"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コンテンツ プレースホルダー 3">
            <a:extLst>
              <a:ext uri="{FF2B5EF4-FFF2-40B4-BE49-F238E27FC236}">
                <a16:creationId xmlns:a16="http://schemas.microsoft.com/office/drawing/2014/main" id="{CDF57B0C-62A3-4053-936D-9841C7D76D8B}"/>
              </a:ext>
            </a:extLst>
          </p:cNvPr>
          <p:cNvSpPr>
            <a:spLocks noGrp="1"/>
          </p:cNvSpPr>
          <p:nvPr>
            <p:ph sz="half" idx="2"/>
          </p:nvPr>
        </p:nvSpPr>
        <p:spPr>
          <a:xfrm>
            <a:off x="483636" y="2623930"/>
            <a:ext cx="2986019" cy="3448880"/>
          </a:xfrm>
        </p:spPr>
        <p:txBody>
          <a:bodyPr rtlCol="0">
            <a:normAutofit/>
          </a:bodyPr>
          <a:lstStyle>
            <a:lvl1pPr>
              <a:defRPr sz="1800">
                <a:latin typeface="Meiryo UI" panose="020B0604030504040204" pitchFamily="50" charset="-128"/>
                <a:ea typeface="Meiryo UI" panose="020B0604030504040204" pitchFamily="50" charset="-128"/>
              </a:defRPr>
            </a:lvl1pPr>
            <a:lvl2pPr>
              <a:defRPr sz="1600">
                <a:latin typeface="Meiryo UI" panose="020B0604030504040204" pitchFamily="50" charset="-128"/>
                <a:ea typeface="Meiryo UI" panose="020B0604030504040204" pitchFamily="50" charset="-128"/>
              </a:defRPr>
            </a:lvl2pPr>
            <a:lvl3pPr>
              <a:defRPr sz="1400">
                <a:latin typeface="Meiryo UI" panose="020B0604030504040204" pitchFamily="50" charset="-128"/>
                <a:ea typeface="Meiryo UI" panose="020B0604030504040204" pitchFamily="50" charset="-128"/>
              </a:defRPr>
            </a:lvl3pPr>
            <a:lvl4pPr>
              <a:defRPr sz="1200">
                <a:latin typeface="Meiryo UI" panose="020B0604030504040204" pitchFamily="50" charset="-128"/>
                <a:ea typeface="Meiryo UI" panose="020B0604030504040204" pitchFamily="50" charset="-128"/>
              </a:defRPr>
            </a:lvl4pPr>
            <a:lvl5pPr>
              <a:defRPr sz="120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12" name="長方形 11">
            <a:extLst>
              <a:ext uri="{FF2B5EF4-FFF2-40B4-BE49-F238E27FC236}">
                <a16:creationId xmlns:a16="http://schemas.microsoft.com/office/drawing/2014/main" id="{7CD8F79B-BFE6-4B3E-8853-5C61FDFF46D9}"/>
              </a:ext>
            </a:extLst>
          </p:cNvPr>
          <p:cNvSpPr/>
          <p:nvPr userDrawn="1"/>
        </p:nvSpPr>
        <p:spPr>
          <a:xfrm>
            <a:off x="3717652"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solidFill>
                <a:schemeClr val="bg1"/>
              </a:solidFill>
              <a:latin typeface="Meiryo UI" panose="020B0604030504040204" pitchFamily="50" charset="-128"/>
              <a:ea typeface="Meiryo UI" panose="020B0604030504040204" pitchFamily="50" charset="-128"/>
            </a:endParaRPr>
          </a:p>
        </p:txBody>
      </p:sp>
      <p:sp>
        <p:nvSpPr>
          <p:cNvPr id="13" name="長方形 12">
            <a:extLst>
              <a:ext uri="{FF2B5EF4-FFF2-40B4-BE49-F238E27FC236}">
                <a16:creationId xmlns:a16="http://schemas.microsoft.com/office/drawing/2014/main" id="{33B3569E-E4EC-433C-AFDA-E50961675D8F}"/>
              </a:ext>
            </a:extLst>
          </p:cNvPr>
          <p:cNvSpPr/>
          <p:nvPr userDrawn="1"/>
        </p:nvSpPr>
        <p:spPr>
          <a:xfrm>
            <a:off x="3717651"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5" name="テキスト プレースホルダー 4">
            <a:extLst>
              <a:ext uri="{FF2B5EF4-FFF2-40B4-BE49-F238E27FC236}">
                <a16:creationId xmlns:a16="http://schemas.microsoft.com/office/drawing/2014/main" id="{BA2A6524-3EAC-4E27-BF8E-8F87E480F902}"/>
              </a:ext>
            </a:extLst>
          </p:cNvPr>
          <p:cNvSpPr>
            <a:spLocks noGrp="1"/>
          </p:cNvSpPr>
          <p:nvPr>
            <p:ph type="body" sz="quarter" idx="3"/>
          </p:nvPr>
        </p:nvSpPr>
        <p:spPr>
          <a:xfrm>
            <a:off x="3830620" y="1333189"/>
            <a:ext cx="2984400" cy="1074410"/>
          </a:xfrm>
        </p:spPr>
        <p:txBody>
          <a:bodyPr rtlCol="0" anchor="ctr"/>
          <a:lstStyle>
            <a:lvl1pPr marL="0" indent="0">
              <a:buNone/>
              <a:defRPr sz="2400" b="1">
                <a:solidFill>
                  <a:schemeClr val="bg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a:extLst>
              <a:ext uri="{FF2B5EF4-FFF2-40B4-BE49-F238E27FC236}">
                <a16:creationId xmlns:a16="http://schemas.microsoft.com/office/drawing/2014/main" id="{61FB94EC-1786-4ACB-B9A8-28216C7AB699}"/>
              </a:ext>
            </a:extLst>
          </p:cNvPr>
          <p:cNvSpPr>
            <a:spLocks noGrp="1"/>
          </p:cNvSpPr>
          <p:nvPr>
            <p:ph sz="quarter" idx="4"/>
          </p:nvPr>
        </p:nvSpPr>
        <p:spPr>
          <a:xfrm>
            <a:off x="3830620" y="2623930"/>
            <a:ext cx="2984400" cy="3448881"/>
          </a:xfrm>
        </p:spPr>
        <p:txBody>
          <a:bodyPr rtlCol="0">
            <a:normAutofit/>
          </a:bodyPr>
          <a:lstStyle>
            <a:lvl1pPr>
              <a:defRPr sz="1800">
                <a:latin typeface="Meiryo UI" panose="020B0604030504040204" pitchFamily="50" charset="-128"/>
                <a:ea typeface="Meiryo UI" panose="020B0604030504040204" pitchFamily="50" charset="-128"/>
              </a:defRPr>
            </a:lvl1pPr>
            <a:lvl2pPr>
              <a:defRPr sz="1600">
                <a:latin typeface="Meiryo UI" panose="020B0604030504040204" pitchFamily="50" charset="-128"/>
                <a:ea typeface="Meiryo UI" panose="020B0604030504040204" pitchFamily="50" charset="-128"/>
              </a:defRPr>
            </a:lvl2pPr>
            <a:lvl3pPr>
              <a:defRPr sz="1400">
                <a:latin typeface="Meiryo UI" panose="020B0604030504040204" pitchFamily="50" charset="-128"/>
                <a:ea typeface="Meiryo UI" panose="020B0604030504040204" pitchFamily="50" charset="-128"/>
              </a:defRPr>
            </a:lvl3pPr>
            <a:lvl4pPr>
              <a:defRPr sz="1200">
                <a:latin typeface="Meiryo UI" panose="020B0604030504040204" pitchFamily="50" charset="-128"/>
                <a:ea typeface="Meiryo UI" panose="020B0604030504040204" pitchFamily="50" charset="-128"/>
              </a:defRPr>
            </a:lvl4pPr>
            <a:lvl5pPr>
              <a:defRPr sz="120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32588519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p>
            <a:pPr rtl="0"/>
            <a:r>
              <a:rPr lang="ja-JP" altLang="en-US" noProof="0"/>
              <a:t>マスター タイトルの書式設定</a:t>
            </a:r>
          </a:p>
        </p:txBody>
      </p:sp>
      <p:sp>
        <p:nvSpPr>
          <p:cNvPr id="9" name="スライド番号プレースホルダー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p>
            <a:pPr rtl="0"/>
            <a:fld id="{03DC2DEF-D2FE-4B45-ABA4-9F153FD1C98A}" type="slidenum">
              <a:rPr lang="en-US" altLang="ja-JP" noProof="0" smtClean="0"/>
              <a:t>‹#›</a:t>
            </a:fld>
            <a:endParaRPr lang="ja-JP" altLang="en-US" noProof="0"/>
          </a:p>
        </p:txBody>
      </p:sp>
      <p:sp>
        <p:nvSpPr>
          <p:cNvPr id="8" name="図プレースホルダー 6">
            <a:extLst>
              <a:ext uri="{FF2B5EF4-FFF2-40B4-BE49-F238E27FC236}">
                <a16:creationId xmlns:a16="http://schemas.microsoft.com/office/drawing/2014/main" id="{39EF0319-0CF7-4AB8-BE69-FEE9B6C298FE}"/>
              </a:ext>
            </a:extLst>
          </p:cNvPr>
          <p:cNvSpPr>
            <a:spLocks noGrp="1"/>
          </p:cNvSpPr>
          <p:nvPr>
            <p:ph type="pic" sz="quarter" idx="13" hasCustomPrompt="1"/>
          </p:nvPr>
        </p:nvSpPr>
        <p:spPr>
          <a:xfrm>
            <a:off x="371475" y="1233488"/>
            <a:ext cx="1152048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ja-JP" altLang="en-US" noProof="0"/>
              <a:t>アイコンをクリックして画像を追加</a:t>
            </a:r>
          </a:p>
        </p:txBody>
      </p:sp>
      <p:sp>
        <p:nvSpPr>
          <p:cNvPr id="5" name="テキスト プレースホルダー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8" y="2910543"/>
            <a:ext cx="5058000" cy="518457"/>
          </a:xfrm>
        </p:spPr>
        <p:txBody>
          <a:bodyPr rtlCol="0"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a:extLst>
              <a:ext uri="{FF2B5EF4-FFF2-40B4-BE49-F238E27FC236}">
                <a16:creationId xmlns:a16="http://schemas.microsoft.com/office/drawing/2014/main" id="{61FB94EC-1786-4ACB-B9A8-28216C7AB699}"/>
              </a:ext>
            </a:extLst>
          </p:cNvPr>
          <p:cNvSpPr>
            <a:spLocks noGrp="1"/>
          </p:cNvSpPr>
          <p:nvPr>
            <p:ph sz="quarter" idx="4"/>
          </p:nvPr>
        </p:nvSpPr>
        <p:spPr>
          <a:xfrm>
            <a:off x="6261798" y="3523420"/>
            <a:ext cx="5058000" cy="2181641"/>
          </a:xfrm>
        </p:spPr>
        <p:txBody>
          <a:bodyPr rtlCol="0">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3" name="テキスト プレースホルダー 2">
            <a:extLst>
              <a:ext uri="{FF2B5EF4-FFF2-40B4-BE49-F238E27FC236}">
                <a16:creationId xmlns:a16="http://schemas.microsoft.com/office/drawing/2014/main" id="{9DA658D4-2F70-44A3-A7C3-BF6A1D7BE2A9}"/>
              </a:ext>
            </a:extLst>
          </p:cNvPr>
          <p:cNvSpPr>
            <a:spLocks noGrp="1"/>
          </p:cNvSpPr>
          <p:nvPr>
            <p:ph type="body" idx="1"/>
          </p:nvPr>
        </p:nvSpPr>
        <p:spPr>
          <a:xfrm>
            <a:off x="895142" y="2910543"/>
            <a:ext cx="5058397" cy="518457"/>
          </a:xfrm>
        </p:spPr>
        <p:txBody>
          <a:bodyPr rtlCol="0"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a:extLst>
              <a:ext uri="{FF2B5EF4-FFF2-40B4-BE49-F238E27FC236}">
                <a16:creationId xmlns:a16="http://schemas.microsoft.com/office/drawing/2014/main" id="{CDF57B0C-62A3-4053-936D-9841C7D76D8B}"/>
              </a:ext>
            </a:extLst>
          </p:cNvPr>
          <p:cNvSpPr>
            <a:spLocks noGrp="1"/>
          </p:cNvSpPr>
          <p:nvPr>
            <p:ph sz="half" idx="2"/>
          </p:nvPr>
        </p:nvSpPr>
        <p:spPr>
          <a:xfrm>
            <a:off x="895142" y="3523420"/>
            <a:ext cx="5058397" cy="2181641"/>
          </a:xfrm>
        </p:spPr>
        <p:txBody>
          <a:bodyPr rtlCol="0">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36864194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5_比較">
    <p:spTree>
      <p:nvGrpSpPr>
        <p:cNvPr id="1" name=""/>
        <p:cNvGrpSpPr/>
        <p:nvPr/>
      </p:nvGrpSpPr>
      <p:grpSpPr>
        <a:xfrm>
          <a:off x="0" y="0"/>
          <a:ext cx="0" cy="0"/>
          <a:chOff x="0" y="0"/>
          <a:chExt cx="0" cy="0"/>
        </a:xfrm>
      </p:grpSpPr>
      <p:sp>
        <p:nvSpPr>
          <p:cNvPr id="15" name="長方形 14">
            <a:extLst>
              <a:ext uri="{FF2B5EF4-FFF2-40B4-BE49-F238E27FC236}">
                <a16:creationId xmlns:a16="http://schemas.microsoft.com/office/drawing/2014/main" id="{990C1024-E4C7-44C6-ADC4-870B3D482C3F}"/>
              </a:ext>
            </a:extLst>
          </p:cNvPr>
          <p:cNvSpPr/>
          <p:nvPr userDrawn="1"/>
        </p:nvSpPr>
        <p:spPr>
          <a:xfrm>
            <a:off x="6441279" y="3761720"/>
            <a:ext cx="5446800" cy="2400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4DB43705-0B3F-4F77-A8BB-08EC09D36A56}"/>
              </a:ext>
            </a:extLst>
          </p:cNvPr>
          <p:cNvSpPr/>
          <p:nvPr userDrawn="1"/>
        </p:nvSpPr>
        <p:spPr>
          <a:xfrm>
            <a:off x="371474" y="1271588"/>
            <a:ext cx="5445125" cy="24009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lvl1pPr algn="l">
              <a:defRPr>
                <a:solidFill>
                  <a:schemeClr val="tx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9" name="スライド番号プレースホルダー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5" name="テキスト プレースホルダー 4">
            <a:extLst>
              <a:ext uri="{FF2B5EF4-FFF2-40B4-BE49-F238E27FC236}">
                <a16:creationId xmlns:a16="http://schemas.microsoft.com/office/drawing/2014/main" id="{BA2A6524-3EAC-4E27-BF8E-8F87E480F902}"/>
              </a:ext>
            </a:extLst>
          </p:cNvPr>
          <p:cNvSpPr>
            <a:spLocks noGrp="1"/>
          </p:cNvSpPr>
          <p:nvPr>
            <p:ph type="body" sz="quarter" idx="3" hasCustomPrompt="1"/>
          </p:nvPr>
        </p:nvSpPr>
        <p:spPr>
          <a:xfrm>
            <a:off x="6610169" y="3956706"/>
            <a:ext cx="5109021" cy="518457"/>
          </a:xfrm>
        </p:spPr>
        <p:txBody>
          <a:bodyPr rtlCol="0" anchor="ctr">
            <a:normAutofit/>
          </a:bodyPr>
          <a:lstStyle>
            <a:lvl1pPr marL="0" indent="0">
              <a:buNone/>
              <a:defRPr sz="2000" b="1">
                <a:solidFill>
                  <a:schemeClr val="bg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6" name="コンテンツ プレースホルダー 5">
            <a:extLst>
              <a:ext uri="{FF2B5EF4-FFF2-40B4-BE49-F238E27FC236}">
                <a16:creationId xmlns:a16="http://schemas.microsoft.com/office/drawing/2014/main" id="{61FB94EC-1786-4ACB-B9A8-28216C7AB699}"/>
              </a:ext>
            </a:extLst>
          </p:cNvPr>
          <p:cNvSpPr>
            <a:spLocks noGrp="1"/>
          </p:cNvSpPr>
          <p:nvPr>
            <p:ph sz="quarter" idx="4"/>
          </p:nvPr>
        </p:nvSpPr>
        <p:spPr>
          <a:xfrm>
            <a:off x="6610169" y="4569583"/>
            <a:ext cx="5109021" cy="1412117"/>
          </a:xfrm>
        </p:spPr>
        <p:txBody>
          <a:bodyPr rtlCol="0">
            <a:normAutofit/>
          </a:bodyPr>
          <a:lstStyle>
            <a:lvl1pPr>
              <a:defRPr sz="1600">
                <a:solidFill>
                  <a:schemeClr val="bg1"/>
                </a:solidFill>
                <a:latin typeface="Meiryo UI" panose="020B0604030504040204" pitchFamily="50" charset="-128"/>
                <a:ea typeface="Meiryo UI" panose="020B0604030504040204" pitchFamily="50" charset="-128"/>
              </a:defRPr>
            </a:lvl1pPr>
            <a:lvl2pPr>
              <a:defRPr sz="1400">
                <a:solidFill>
                  <a:schemeClr val="bg1"/>
                </a:solidFill>
                <a:latin typeface="Meiryo UI" panose="020B0604030504040204" pitchFamily="50" charset="-128"/>
                <a:ea typeface="Meiryo UI" panose="020B0604030504040204" pitchFamily="50" charset="-128"/>
              </a:defRPr>
            </a:lvl2pPr>
            <a:lvl3pPr>
              <a:defRPr sz="1200">
                <a:solidFill>
                  <a:schemeClr val="bg1"/>
                </a:solidFill>
                <a:latin typeface="Meiryo UI" panose="020B0604030504040204" pitchFamily="50" charset="-128"/>
                <a:ea typeface="Meiryo UI" panose="020B0604030504040204" pitchFamily="50" charset="-128"/>
              </a:defRPr>
            </a:lvl3pPr>
            <a:lvl4pPr>
              <a:defRPr sz="1100">
                <a:solidFill>
                  <a:schemeClr val="bg1"/>
                </a:solidFill>
                <a:latin typeface="Meiryo UI" panose="020B0604030504040204" pitchFamily="50" charset="-128"/>
                <a:ea typeface="Meiryo UI" panose="020B0604030504040204" pitchFamily="50" charset="-128"/>
              </a:defRPr>
            </a:lvl4pPr>
            <a:lvl5pPr>
              <a:defRPr sz="11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3" name="テキスト プレースホルダー 2">
            <a:extLst>
              <a:ext uri="{FF2B5EF4-FFF2-40B4-BE49-F238E27FC236}">
                <a16:creationId xmlns:a16="http://schemas.microsoft.com/office/drawing/2014/main" id="{9DA658D4-2F70-44A3-A7C3-BF6A1D7BE2A9}"/>
              </a:ext>
            </a:extLst>
          </p:cNvPr>
          <p:cNvSpPr>
            <a:spLocks noGrp="1"/>
          </p:cNvSpPr>
          <p:nvPr>
            <p:ph type="body" idx="1" hasCustomPrompt="1"/>
          </p:nvPr>
        </p:nvSpPr>
        <p:spPr>
          <a:xfrm>
            <a:off x="539836" y="1462743"/>
            <a:ext cx="5108400" cy="518457"/>
          </a:xfrm>
        </p:spPr>
        <p:txBody>
          <a:bodyPr rtlCol="0" anchor="ctr"/>
          <a:lstStyle>
            <a:lvl1pPr marL="0" indent="0">
              <a:buNone/>
              <a:defRPr sz="2000" b="1">
                <a:solidFill>
                  <a:schemeClr val="bg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4" name="コンテンツ プレースホルダー 3">
            <a:extLst>
              <a:ext uri="{FF2B5EF4-FFF2-40B4-BE49-F238E27FC236}">
                <a16:creationId xmlns:a16="http://schemas.microsoft.com/office/drawing/2014/main" id="{CDF57B0C-62A3-4053-936D-9841C7D76D8B}"/>
              </a:ext>
            </a:extLst>
          </p:cNvPr>
          <p:cNvSpPr>
            <a:spLocks noGrp="1"/>
          </p:cNvSpPr>
          <p:nvPr>
            <p:ph sz="half" idx="2"/>
          </p:nvPr>
        </p:nvSpPr>
        <p:spPr>
          <a:xfrm>
            <a:off x="539836" y="2075621"/>
            <a:ext cx="5108400" cy="1391480"/>
          </a:xfrm>
        </p:spPr>
        <p:txBody>
          <a:bodyPr rtlCol="0">
            <a:normAutofit/>
          </a:bodyPr>
          <a:lstStyle>
            <a:lvl1pPr>
              <a:defRPr sz="1600">
                <a:solidFill>
                  <a:schemeClr val="bg1"/>
                </a:solidFill>
                <a:latin typeface="Meiryo UI" panose="020B0604030504040204" pitchFamily="50" charset="-128"/>
                <a:ea typeface="Meiryo UI" panose="020B0604030504040204" pitchFamily="50" charset="-128"/>
              </a:defRPr>
            </a:lvl1pPr>
            <a:lvl2pPr>
              <a:defRPr sz="1400">
                <a:solidFill>
                  <a:schemeClr val="bg1"/>
                </a:solidFill>
                <a:latin typeface="Meiryo UI" panose="020B0604030504040204" pitchFamily="50" charset="-128"/>
                <a:ea typeface="Meiryo UI" panose="020B0604030504040204" pitchFamily="50" charset="-128"/>
              </a:defRPr>
            </a:lvl2pPr>
            <a:lvl3pPr>
              <a:defRPr sz="1200">
                <a:solidFill>
                  <a:schemeClr val="bg1"/>
                </a:solidFill>
                <a:latin typeface="Meiryo UI" panose="020B0604030504040204" pitchFamily="50" charset="-128"/>
                <a:ea typeface="Meiryo UI" panose="020B0604030504040204" pitchFamily="50" charset="-128"/>
              </a:defRPr>
            </a:lvl3pPr>
            <a:lvl4pPr>
              <a:defRPr sz="1100">
                <a:solidFill>
                  <a:schemeClr val="bg1"/>
                </a:solidFill>
                <a:latin typeface="Meiryo UI" panose="020B0604030504040204" pitchFamily="50" charset="-128"/>
                <a:ea typeface="Meiryo UI" panose="020B0604030504040204" pitchFamily="50" charset="-128"/>
              </a:defRPr>
            </a:lvl4pPr>
            <a:lvl5pPr>
              <a:defRPr sz="11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17" name="図プレースホルダー 6">
            <a:extLst>
              <a:ext uri="{FF2B5EF4-FFF2-40B4-BE49-F238E27FC236}">
                <a16:creationId xmlns:a16="http://schemas.microsoft.com/office/drawing/2014/main" id="{9DFBCB44-5019-402B-BEC3-12F7F5526F0E}"/>
              </a:ext>
            </a:extLst>
          </p:cNvPr>
          <p:cNvSpPr>
            <a:spLocks noGrp="1"/>
          </p:cNvSpPr>
          <p:nvPr>
            <p:ph type="pic" sz="quarter" idx="13" hasCustomPrompt="1"/>
          </p:nvPr>
        </p:nvSpPr>
        <p:spPr>
          <a:xfrm>
            <a:off x="5880101" y="1271588"/>
            <a:ext cx="6012000" cy="2400955"/>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8" name="図プレースホルダー 6">
            <a:extLst>
              <a:ext uri="{FF2B5EF4-FFF2-40B4-BE49-F238E27FC236}">
                <a16:creationId xmlns:a16="http://schemas.microsoft.com/office/drawing/2014/main" id="{8CD826C9-080C-4638-B261-376BD8B31622}"/>
              </a:ext>
            </a:extLst>
          </p:cNvPr>
          <p:cNvSpPr>
            <a:spLocks noGrp="1"/>
          </p:cNvSpPr>
          <p:nvPr>
            <p:ph type="pic" sz="quarter" idx="14" hasCustomPrompt="1"/>
          </p:nvPr>
        </p:nvSpPr>
        <p:spPr>
          <a:xfrm>
            <a:off x="371475" y="3758268"/>
            <a:ext cx="6011800" cy="2400955"/>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Tree>
    <p:extLst>
      <p:ext uri="{BB962C8B-B14F-4D97-AF65-F5344CB8AC3E}">
        <p14:creationId xmlns:p14="http://schemas.microsoft.com/office/powerpoint/2010/main" val="35654903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5" name="スライド番号プレースホルダー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4" name="図プレースホルダー 6">
            <a:extLst>
              <a:ext uri="{FF2B5EF4-FFF2-40B4-BE49-F238E27FC236}">
                <a16:creationId xmlns:a16="http://schemas.microsoft.com/office/drawing/2014/main" id="{7E138685-E3C5-48A4-8460-3BEDDDEDA6AD}"/>
              </a:ext>
            </a:extLst>
          </p:cNvPr>
          <p:cNvSpPr>
            <a:spLocks noGrp="1"/>
          </p:cNvSpPr>
          <p:nvPr>
            <p:ph type="pic" sz="quarter" idx="13" hasCustomPrompt="1"/>
          </p:nvPr>
        </p:nvSpPr>
        <p:spPr>
          <a:xfrm>
            <a:off x="371475" y="1233488"/>
            <a:ext cx="5572125" cy="3973512"/>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6" name="図プレースホルダー 6">
            <a:extLst>
              <a:ext uri="{FF2B5EF4-FFF2-40B4-BE49-F238E27FC236}">
                <a16:creationId xmlns:a16="http://schemas.microsoft.com/office/drawing/2014/main" id="{B6811C8C-D1DA-4EE5-888B-A30D6285BA5D}"/>
              </a:ext>
            </a:extLst>
          </p:cNvPr>
          <p:cNvSpPr>
            <a:spLocks noGrp="1"/>
          </p:cNvSpPr>
          <p:nvPr>
            <p:ph type="pic" sz="quarter" idx="14" hasCustomPrompt="1"/>
          </p:nvPr>
        </p:nvSpPr>
        <p:spPr>
          <a:xfrm>
            <a:off x="6319837" y="2227263"/>
            <a:ext cx="5572125" cy="3973512"/>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7" name="長方形 6">
            <a:extLst>
              <a:ext uri="{FF2B5EF4-FFF2-40B4-BE49-F238E27FC236}">
                <a16:creationId xmlns:a16="http://schemas.microsoft.com/office/drawing/2014/main" id="{85661614-E5E5-43DF-A12A-7BE84E58EE3B}"/>
              </a:ext>
            </a:extLst>
          </p:cNvPr>
          <p:cNvSpPr/>
          <p:nvPr userDrawn="1"/>
        </p:nvSpPr>
        <p:spPr>
          <a:xfrm>
            <a:off x="371475" y="5271760"/>
            <a:ext cx="5572125" cy="9290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9161B260-71A2-402A-A38D-FE2C484B7F99}"/>
              </a:ext>
            </a:extLst>
          </p:cNvPr>
          <p:cNvSpPr/>
          <p:nvPr userDrawn="1"/>
        </p:nvSpPr>
        <p:spPr>
          <a:xfrm>
            <a:off x="6319836" y="1233488"/>
            <a:ext cx="5572125" cy="9290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テキスト プレースホルダー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534987" y="5380667"/>
            <a:ext cx="5245100" cy="711200"/>
          </a:xfrm>
        </p:spPr>
        <p:txBody>
          <a:bodyPr rtlCol="0" anchor="ctr">
            <a:noAutofit/>
          </a:bodyPr>
          <a:lstStyle>
            <a:lvl1pPr marL="0" indent="0" algn="ctr">
              <a:buNone/>
              <a:defRPr sz="2400" b="1">
                <a:solidFill>
                  <a:schemeClr val="bg1"/>
                </a:solidFill>
                <a:latin typeface="Meiryo UI" panose="020B0604030504040204" pitchFamily="50" charset="-128"/>
                <a:ea typeface="Meiryo UI" panose="020B0604030504040204" pitchFamily="50" charset="-128"/>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ja-JP" altLang="en-US" noProof="0"/>
              <a:t>ここにテキストを追加</a:t>
            </a:r>
          </a:p>
        </p:txBody>
      </p:sp>
      <p:sp>
        <p:nvSpPr>
          <p:cNvPr id="10" name="テキスト プレースホルダー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483348" y="1342395"/>
            <a:ext cx="5245100" cy="711200"/>
          </a:xfrm>
        </p:spPr>
        <p:txBody>
          <a:bodyPr rtlCol="0" anchor="ctr">
            <a:noAutofit/>
          </a:bodyPr>
          <a:lstStyle>
            <a:lvl1pPr marL="0" indent="0" algn="ctr">
              <a:buNone/>
              <a:defRPr sz="2400" b="1">
                <a:solidFill>
                  <a:schemeClr val="bg1"/>
                </a:solidFill>
                <a:latin typeface="Meiryo UI" panose="020B0604030504040204" pitchFamily="50" charset="-128"/>
                <a:ea typeface="Meiryo UI" panose="020B0604030504040204" pitchFamily="50" charset="-128"/>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ja-JP" altLang="en-US" noProof="0"/>
              <a:t>ここにテキストを追加</a:t>
            </a:r>
          </a:p>
        </p:txBody>
      </p:sp>
    </p:spTree>
    <p:extLst>
      <p:ext uri="{BB962C8B-B14F-4D97-AF65-F5344CB8AC3E}">
        <p14:creationId xmlns:p14="http://schemas.microsoft.com/office/powerpoint/2010/main" val="28786417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1" name="長方形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2" name="長方形 11">
            <a:extLst>
              <a:ext uri="{FF2B5EF4-FFF2-40B4-BE49-F238E27FC236}">
                <a16:creationId xmlns:a16="http://schemas.microsoft.com/office/drawing/2014/main" id="{6F023CF6-0A85-4867-A5CF-F75DDBC4C20A}"/>
              </a:ext>
            </a:extLst>
          </p:cNvPr>
          <p:cNvSpPr/>
          <p:nvPr userDrawn="1"/>
        </p:nvSpPr>
        <p:spPr>
          <a:xfrm>
            <a:off x="0" y="1932303"/>
            <a:ext cx="12192000" cy="2917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図プレースホルダー 6">
            <a:extLst>
              <a:ext uri="{FF2B5EF4-FFF2-40B4-BE49-F238E27FC236}">
                <a16:creationId xmlns:a16="http://schemas.microsoft.com/office/drawing/2014/main" id="{7E138685-E3C5-48A4-8460-3BEDDDEDA6AD}"/>
              </a:ext>
            </a:extLst>
          </p:cNvPr>
          <p:cNvSpPr>
            <a:spLocks noGrp="1"/>
          </p:cNvSpPr>
          <p:nvPr>
            <p:ph type="pic" sz="quarter" idx="13" hasCustomPrompt="1"/>
          </p:nvPr>
        </p:nvSpPr>
        <p:spPr>
          <a:xfrm>
            <a:off x="647699" y="1470977"/>
            <a:ext cx="5372097" cy="3839847"/>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6" name="図プレースホルダー 6">
            <a:extLst>
              <a:ext uri="{FF2B5EF4-FFF2-40B4-BE49-F238E27FC236}">
                <a16:creationId xmlns:a16="http://schemas.microsoft.com/office/drawing/2014/main" id="{B6811C8C-D1DA-4EE5-888B-A30D6285BA5D}"/>
              </a:ext>
            </a:extLst>
          </p:cNvPr>
          <p:cNvSpPr>
            <a:spLocks noGrp="1"/>
          </p:cNvSpPr>
          <p:nvPr>
            <p:ph type="pic" sz="quarter" idx="14" hasCustomPrompt="1"/>
          </p:nvPr>
        </p:nvSpPr>
        <p:spPr>
          <a:xfrm>
            <a:off x="6254748" y="1462403"/>
            <a:ext cx="5372097" cy="3856995"/>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アイコンをクリックして写真を追加</a:t>
            </a:r>
          </a:p>
        </p:txBody>
      </p:sp>
      <p:sp>
        <p:nvSpPr>
          <p:cNvPr id="9" name="テキスト プレースホルダー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5451475"/>
            <a:ext cx="5372096" cy="711200"/>
          </a:xfrm>
        </p:spPr>
        <p:txBody>
          <a:bodyPr rtlCol="0" anchor="ctr">
            <a:noAutofit/>
          </a:bodyPr>
          <a:lstStyle>
            <a:lvl1pPr marL="0" indent="0" algn="ctr">
              <a:buNone/>
              <a:defRPr sz="2400" b="1">
                <a:solidFill>
                  <a:schemeClr val="tx1"/>
                </a:solidFill>
                <a:latin typeface="Meiryo UI" panose="020B0604030504040204" pitchFamily="50" charset="-128"/>
                <a:ea typeface="Meiryo UI" panose="020B0604030504040204" pitchFamily="50" charset="-128"/>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ja-JP" altLang="en-US" noProof="0"/>
              <a:t>ここにテキストを追加</a:t>
            </a:r>
          </a:p>
        </p:txBody>
      </p:sp>
      <p:sp>
        <p:nvSpPr>
          <p:cNvPr id="10" name="テキスト プレースホルダー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8" y="591502"/>
            <a:ext cx="5372096" cy="711200"/>
          </a:xfrm>
        </p:spPr>
        <p:txBody>
          <a:bodyPr rtlCol="0" anchor="ctr">
            <a:noAutofit/>
          </a:bodyPr>
          <a:lstStyle>
            <a:lvl1pPr marL="0" indent="0" algn="ctr">
              <a:buNone/>
              <a:defRPr sz="2400" b="1">
                <a:solidFill>
                  <a:schemeClr val="tx1"/>
                </a:solidFill>
                <a:latin typeface="Meiryo UI" panose="020B0604030504040204" pitchFamily="50" charset="-128"/>
                <a:ea typeface="Meiryo UI" panose="020B0604030504040204" pitchFamily="50" charset="-128"/>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ja-JP" altLang="en-US" noProof="0"/>
              <a:t>ここにテキストを追加</a:t>
            </a:r>
          </a:p>
        </p:txBody>
      </p:sp>
      <p:grpSp>
        <p:nvGrpSpPr>
          <p:cNvPr id="14" name="グループ 13">
            <a:extLst>
              <a:ext uri="{FF2B5EF4-FFF2-40B4-BE49-F238E27FC236}">
                <a16:creationId xmlns:a16="http://schemas.microsoft.com/office/drawing/2014/main" id="{AF4B4D45-80E3-42F8-B437-4182608210C3}"/>
              </a:ext>
            </a:extLst>
          </p:cNvPr>
          <p:cNvGrpSpPr/>
          <p:nvPr userDrawn="1"/>
        </p:nvGrpSpPr>
        <p:grpSpPr>
          <a:xfrm>
            <a:off x="5387974" y="422433"/>
            <a:ext cx="644525" cy="973138"/>
            <a:chOff x="371475" y="671713"/>
            <a:chExt cx="496540" cy="836738"/>
          </a:xfrm>
          <a:solidFill>
            <a:schemeClr val="accent6"/>
          </a:solidFill>
        </p:grpSpPr>
        <p:sp>
          <p:nvSpPr>
            <p:cNvPr id="15" name="長方形 14">
              <a:extLst>
                <a:ext uri="{FF2B5EF4-FFF2-40B4-BE49-F238E27FC236}">
                  <a16:creationId xmlns:a16="http://schemas.microsoft.com/office/drawing/2014/main"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6" name="長方形 15">
              <a:extLst>
                <a:ext uri="{FF2B5EF4-FFF2-40B4-BE49-F238E27FC236}">
                  <a16:creationId xmlns:a16="http://schemas.microsoft.com/office/drawing/2014/main"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grpSp>
      <p:grpSp>
        <p:nvGrpSpPr>
          <p:cNvPr id="17" name="グループ 16">
            <a:extLst>
              <a:ext uri="{FF2B5EF4-FFF2-40B4-BE49-F238E27FC236}">
                <a16:creationId xmlns:a16="http://schemas.microsoft.com/office/drawing/2014/main" id="{FA147081-5AFB-463F-B27C-7A0C4CA0573B}"/>
              </a:ext>
            </a:extLst>
          </p:cNvPr>
          <p:cNvGrpSpPr/>
          <p:nvPr userDrawn="1"/>
        </p:nvGrpSpPr>
        <p:grpSpPr>
          <a:xfrm flipH="1">
            <a:off x="6248401" y="5451475"/>
            <a:ext cx="644525" cy="973138"/>
            <a:chOff x="371475" y="671713"/>
            <a:chExt cx="496540" cy="836738"/>
          </a:xfrm>
          <a:solidFill>
            <a:schemeClr val="accent6"/>
          </a:solidFill>
        </p:grpSpPr>
        <p:sp>
          <p:nvSpPr>
            <p:cNvPr id="18" name="長方形 17">
              <a:extLst>
                <a:ext uri="{FF2B5EF4-FFF2-40B4-BE49-F238E27FC236}">
                  <a16:creationId xmlns:a16="http://schemas.microsoft.com/office/drawing/2014/main"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9" name="長方形 18">
              <a:extLst>
                <a:ext uri="{FF2B5EF4-FFF2-40B4-BE49-F238E27FC236}">
                  <a16:creationId xmlns:a16="http://schemas.microsoft.com/office/drawing/2014/main"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4933882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1" name="長方形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図プレースホルダー 6">
            <a:extLst>
              <a:ext uri="{FF2B5EF4-FFF2-40B4-BE49-F238E27FC236}">
                <a16:creationId xmlns:a16="http://schemas.microsoft.com/office/drawing/2014/main" id="{7E138685-E3C5-48A4-8460-3BEDDDEDA6AD}"/>
              </a:ext>
            </a:extLst>
          </p:cNvPr>
          <p:cNvSpPr>
            <a:spLocks noGrp="1"/>
          </p:cNvSpPr>
          <p:nvPr>
            <p:ph type="pic" sz="quarter" idx="13" hasCustomPrompt="1"/>
          </p:nvPr>
        </p:nvSpPr>
        <p:spPr>
          <a:xfrm>
            <a:off x="0" y="0"/>
            <a:ext cx="6019200" cy="6858000"/>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アイコンをクリックして写真を追加</a:t>
            </a:r>
          </a:p>
        </p:txBody>
      </p:sp>
      <p:sp>
        <p:nvSpPr>
          <p:cNvPr id="6" name="図プレースホルダー 6">
            <a:extLst>
              <a:ext uri="{FF2B5EF4-FFF2-40B4-BE49-F238E27FC236}">
                <a16:creationId xmlns:a16="http://schemas.microsoft.com/office/drawing/2014/main" id="{B6811C8C-D1DA-4EE5-888B-A30D6285BA5D}"/>
              </a:ext>
            </a:extLst>
          </p:cNvPr>
          <p:cNvSpPr>
            <a:spLocks noGrp="1"/>
          </p:cNvSpPr>
          <p:nvPr>
            <p:ph type="pic" sz="quarter" idx="14" hasCustomPrompt="1"/>
          </p:nvPr>
        </p:nvSpPr>
        <p:spPr>
          <a:xfrm>
            <a:off x="6172201" y="0"/>
            <a:ext cx="6019799" cy="6858000"/>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9" name="テキスト プレースホルダー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rtlCol="0" anchor="ctr">
            <a:noAutofit/>
          </a:bodyPr>
          <a:lstStyle>
            <a:lvl1pPr marL="0" indent="0" algn="ctr">
              <a:buNone/>
              <a:defRPr sz="2400" b="1">
                <a:solidFill>
                  <a:schemeClr val="tx1"/>
                </a:solidFill>
                <a:latin typeface="Meiryo UI" panose="020B0604030504040204" pitchFamily="50" charset="-128"/>
                <a:ea typeface="Meiryo UI" panose="020B0604030504040204" pitchFamily="50" charset="-128"/>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ja-JP" altLang="en-US" noProof="0"/>
              <a:t>ここにテキストを追加</a:t>
            </a:r>
          </a:p>
        </p:txBody>
      </p:sp>
      <p:sp>
        <p:nvSpPr>
          <p:cNvPr id="10" name="テキスト プレースホルダー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rtlCol="0" anchor="ctr">
            <a:noAutofit/>
          </a:bodyPr>
          <a:lstStyle>
            <a:lvl1pPr marL="0" indent="0" algn="ctr">
              <a:buNone/>
              <a:defRPr sz="2400" b="1">
                <a:solidFill>
                  <a:schemeClr val="tx1"/>
                </a:solidFill>
                <a:latin typeface="Meiryo UI" panose="020B0604030504040204" pitchFamily="50" charset="-128"/>
                <a:ea typeface="Meiryo UI" panose="020B0604030504040204" pitchFamily="50" charset="-128"/>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ja-JP" altLang="en-US" noProof="0"/>
              <a:t>ここにテキストを追加</a:t>
            </a:r>
          </a:p>
        </p:txBody>
      </p:sp>
    </p:spTree>
    <p:extLst>
      <p:ext uri="{BB962C8B-B14F-4D97-AF65-F5344CB8AC3E}">
        <p14:creationId xmlns:p14="http://schemas.microsoft.com/office/powerpoint/2010/main" val="33037322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タイトルのみ">
    <p:spTree>
      <p:nvGrpSpPr>
        <p:cNvPr id="1" name=""/>
        <p:cNvGrpSpPr/>
        <p:nvPr/>
      </p:nvGrpSpPr>
      <p:grpSpPr>
        <a:xfrm>
          <a:off x="0" y="0"/>
          <a:ext cx="0" cy="0"/>
          <a:chOff x="0" y="0"/>
          <a:chExt cx="0" cy="0"/>
        </a:xfrm>
      </p:grpSpPr>
      <p:sp>
        <p:nvSpPr>
          <p:cNvPr id="11" name="長方形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2" name="長方形 11">
            <a:extLst>
              <a:ext uri="{FF2B5EF4-FFF2-40B4-BE49-F238E27FC236}">
                <a16:creationId xmlns:a16="http://schemas.microsoft.com/office/drawing/2014/main" id="{6F023CF6-0A85-4867-A5CF-F75DDBC4C20A}"/>
              </a:ext>
            </a:extLst>
          </p:cNvPr>
          <p:cNvSpPr/>
          <p:nvPr userDrawn="1"/>
        </p:nvSpPr>
        <p:spPr>
          <a:xfrm>
            <a:off x="0" y="0"/>
            <a:ext cx="5372096"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図プレースホルダー 6">
            <a:extLst>
              <a:ext uri="{FF2B5EF4-FFF2-40B4-BE49-F238E27FC236}">
                <a16:creationId xmlns:a16="http://schemas.microsoft.com/office/drawing/2014/main" id="{7E138685-E3C5-48A4-8460-3BEDDDEDA6AD}"/>
              </a:ext>
            </a:extLst>
          </p:cNvPr>
          <p:cNvSpPr>
            <a:spLocks noGrp="1"/>
          </p:cNvSpPr>
          <p:nvPr>
            <p:ph type="pic" sz="quarter" idx="13" hasCustomPrompt="1"/>
          </p:nvPr>
        </p:nvSpPr>
        <p:spPr>
          <a:xfrm>
            <a:off x="371475" y="260350"/>
            <a:ext cx="5618153" cy="6300787"/>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アイコンをクリックして写真を追加</a:t>
            </a:r>
          </a:p>
        </p:txBody>
      </p:sp>
      <p:sp>
        <p:nvSpPr>
          <p:cNvPr id="20" name="長方形 19">
            <a:extLst>
              <a:ext uri="{FF2B5EF4-FFF2-40B4-BE49-F238E27FC236}">
                <a16:creationId xmlns:a16="http://schemas.microsoft.com/office/drawing/2014/main" id="{97E2F46B-C34E-40D3-9D43-BBA43EDFC924}"/>
              </a:ext>
            </a:extLst>
          </p:cNvPr>
          <p:cNvSpPr/>
          <p:nvPr userDrawn="1"/>
        </p:nvSpPr>
        <p:spPr>
          <a:xfrm>
            <a:off x="6819906" y="-18257"/>
            <a:ext cx="5372096"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6" name="図プレースホルダー 6">
            <a:extLst>
              <a:ext uri="{FF2B5EF4-FFF2-40B4-BE49-F238E27FC236}">
                <a16:creationId xmlns:a16="http://schemas.microsoft.com/office/drawing/2014/main" id="{B6811C8C-D1DA-4EE5-888B-A30D6285BA5D}"/>
              </a:ext>
            </a:extLst>
          </p:cNvPr>
          <p:cNvSpPr>
            <a:spLocks noGrp="1"/>
          </p:cNvSpPr>
          <p:nvPr>
            <p:ph type="pic" sz="quarter" idx="14" hasCustomPrompt="1"/>
          </p:nvPr>
        </p:nvSpPr>
        <p:spPr>
          <a:xfrm>
            <a:off x="6280147" y="260350"/>
            <a:ext cx="5619600" cy="6300787"/>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9" name="テキスト プレースホルダー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rtlCol="0" anchor="ctr">
            <a:noAutofit/>
          </a:bodyPr>
          <a:lstStyle>
            <a:lvl1pPr marL="0" indent="0" algn="ctr">
              <a:buNone/>
              <a:defRPr sz="2400" b="1">
                <a:solidFill>
                  <a:schemeClr val="tx1"/>
                </a:solidFill>
                <a:latin typeface="Meiryo UI" panose="020B0604030504040204" pitchFamily="50" charset="-128"/>
                <a:ea typeface="Meiryo UI" panose="020B0604030504040204" pitchFamily="50" charset="-128"/>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ja-JP" altLang="en-US" noProof="0"/>
              <a:t>ここにテキストを追加</a:t>
            </a:r>
          </a:p>
        </p:txBody>
      </p:sp>
      <p:sp>
        <p:nvSpPr>
          <p:cNvPr id="10" name="テキスト プレースホルダー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rtlCol="0" anchor="ctr">
            <a:noAutofit/>
          </a:bodyPr>
          <a:lstStyle>
            <a:lvl1pPr marL="0" indent="0" algn="ctr">
              <a:buNone/>
              <a:defRPr sz="2400" b="1">
                <a:solidFill>
                  <a:schemeClr val="tx1"/>
                </a:solidFill>
                <a:latin typeface="Meiryo UI" panose="020B0604030504040204" pitchFamily="50" charset="-128"/>
                <a:ea typeface="Meiryo UI" panose="020B0604030504040204" pitchFamily="50" charset="-128"/>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ja-JP" altLang="en-US" noProof="0"/>
              <a:t>ここにテキストを追加</a:t>
            </a:r>
          </a:p>
        </p:txBody>
      </p:sp>
    </p:spTree>
    <p:extLst>
      <p:ext uri="{BB962C8B-B14F-4D97-AF65-F5344CB8AC3E}">
        <p14:creationId xmlns:p14="http://schemas.microsoft.com/office/powerpoint/2010/main" val="36337101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7_タイトルのみ">
    <p:spTree>
      <p:nvGrpSpPr>
        <p:cNvPr id="1" name=""/>
        <p:cNvGrpSpPr/>
        <p:nvPr/>
      </p:nvGrpSpPr>
      <p:grpSpPr>
        <a:xfrm>
          <a:off x="0" y="0"/>
          <a:ext cx="0" cy="0"/>
          <a:chOff x="0" y="0"/>
          <a:chExt cx="0" cy="0"/>
        </a:xfrm>
      </p:grpSpPr>
      <p:sp>
        <p:nvSpPr>
          <p:cNvPr id="21" name="長方形 20">
            <a:extLst>
              <a:ext uri="{FF2B5EF4-FFF2-40B4-BE49-F238E27FC236}">
                <a16:creationId xmlns:a16="http://schemas.microsoft.com/office/drawing/2014/main" id="{6B607F24-5B01-4964-9736-E876BC347E5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BADB3C88-F13B-4B5F-920D-B4EFFAA592E5}"/>
              </a:ext>
            </a:extLst>
          </p:cNvPr>
          <p:cNvSpPr>
            <a:spLocks noGrp="1"/>
          </p:cNvSpPr>
          <p:nvPr>
            <p:ph type="title" hasCustomPrompt="1"/>
          </p:nvPr>
        </p:nvSpPr>
        <p:spPr>
          <a:xfrm>
            <a:off x="371475" y="260351"/>
            <a:ext cx="6168473" cy="758824"/>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タイトルのスタイルを編集する</a:t>
            </a:r>
          </a:p>
        </p:txBody>
      </p:sp>
      <p:sp>
        <p:nvSpPr>
          <p:cNvPr id="24" name="長方形 23">
            <a:extLst>
              <a:ext uri="{FF2B5EF4-FFF2-40B4-BE49-F238E27FC236}">
                <a16:creationId xmlns:a16="http://schemas.microsoft.com/office/drawing/2014/main" id="{E2950CCA-59F9-4C47-A5BA-294E9EDCBABE}"/>
              </a:ext>
            </a:extLst>
          </p:cNvPr>
          <p:cNvSpPr/>
          <p:nvPr userDrawn="1"/>
        </p:nvSpPr>
        <p:spPr>
          <a:xfrm>
            <a:off x="6769101" y="0"/>
            <a:ext cx="2711082"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長方形 21">
            <a:extLst>
              <a:ext uri="{FF2B5EF4-FFF2-40B4-BE49-F238E27FC236}">
                <a16:creationId xmlns:a16="http://schemas.microsoft.com/office/drawing/2014/main" id="{F44232AA-36A1-4A85-8868-9D12848EB106}"/>
              </a:ext>
            </a:extLst>
          </p:cNvPr>
          <p:cNvSpPr/>
          <p:nvPr userDrawn="1"/>
        </p:nvSpPr>
        <p:spPr>
          <a:xfrm>
            <a:off x="9480918" y="2286000"/>
            <a:ext cx="2711082"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3" name="長方形 22">
            <a:extLst>
              <a:ext uri="{FF2B5EF4-FFF2-40B4-BE49-F238E27FC236}">
                <a16:creationId xmlns:a16="http://schemas.microsoft.com/office/drawing/2014/main" id="{0B045D93-056D-486E-A634-890ECB9AF9C2}"/>
              </a:ext>
            </a:extLst>
          </p:cNvPr>
          <p:cNvSpPr/>
          <p:nvPr userDrawn="1"/>
        </p:nvSpPr>
        <p:spPr>
          <a:xfrm>
            <a:off x="6769100" y="4572000"/>
            <a:ext cx="2711082" cy="228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8" name="長方形 27">
            <a:extLst>
              <a:ext uri="{FF2B5EF4-FFF2-40B4-BE49-F238E27FC236}">
                <a16:creationId xmlns:a16="http://schemas.microsoft.com/office/drawing/2014/main" id="{567CD5E4-19A9-4EFD-BBF1-2B1FBC9BB9BD}"/>
              </a:ext>
            </a:extLst>
          </p:cNvPr>
          <p:cNvSpPr/>
          <p:nvPr userDrawn="1"/>
        </p:nvSpPr>
        <p:spPr>
          <a:xfrm>
            <a:off x="9480918" y="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3" name="長方形 32">
            <a:extLst>
              <a:ext uri="{FF2B5EF4-FFF2-40B4-BE49-F238E27FC236}">
                <a16:creationId xmlns:a16="http://schemas.microsoft.com/office/drawing/2014/main" id="{AA533582-AC3E-4F3B-9602-085EB97AD294}"/>
              </a:ext>
            </a:extLst>
          </p:cNvPr>
          <p:cNvSpPr/>
          <p:nvPr userDrawn="1"/>
        </p:nvSpPr>
        <p:spPr>
          <a:xfrm>
            <a:off x="6768364" y="2286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7" name="長方形 36">
            <a:extLst>
              <a:ext uri="{FF2B5EF4-FFF2-40B4-BE49-F238E27FC236}">
                <a16:creationId xmlns:a16="http://schemas.microsoft.com/office/drawing/2014/main" id="{CF0B1BD9-4AC2-4549-9001-383664C7F224}"/>
              </a:ext>
            </a:extLst>
          </p:cNvPr>
          <p:cNvSpPr/>
          <p:nvPr userDrawn="1"/>
        </p:nvSpPr>
        <p:spPr>
          <a:xfrm>
            <a:off x="9480918" y="4572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 name="二等辺三角形 3">
            <a:extLst>
              <a:ext uri="{FF2B5EF4-FFF2-40B4-BE49-F238E27FC236}">
                <a16:creationId xmlns:a16="http://schemas.microsoft.com/office/drawing/2014/main" id="{32B2DC05-AAD7-458D-B737-BE8CCA1FFA99}"/>
              </a:ext>
            </a:extLst>
          </p:cNvPr>
          <p:cNvSpPr/>
          <p:nvPr userDrawn="1"/>
        </p:nvSpPr>
        <p:spPr>
          <a:xfrm rot="5400000">
            <a:off x="9422986" y="1050373"/>
            <a:ext cx="298174" cy="18525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9" name="二等辺三角形 38">
            <a:extLst>
              <a:ext uri="{FF2B5EF4-FFF2-40B4-BE49-F238E27FC236}">
                <a16:creationId xmlns:a16="http://schemas.microsoft.com/office/drawing/2014/main" id="{E423C01B-EB10-48EF-8F1C-C2A7E1923E3E}"/>
              </a:ext>
            </a:extLst>
          </p:cNvPr>
          <p:cNvSpPr/>
          <p:nvPr userDrawn="1"/>
        </p:nvSpPr>
        <p:spPr>
          <a:xfrm rot="16200000">
            <a:off x="9238100" y="3336373"/>
            <a:ext cx="298174" cy="18525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4" name="二等辺三角形 43">
            <a:extLst>
              <a:ext uri="{FF2B5EF4-FFF2-40B4-BE49-F238E27FC236}">
                <a16:creationId xmlns:a16="http://schemas.microsoft.com/office/drawing/2014/main" id="{BB0D5D5D-BB46-489A-A006-03E52FDA0AB6}"/>
              </a:ext>
            </a:extLst>
          </p:cNvPr>
          <p:cNvSpPr/>
          <p:nvPr userDrawn="1"/>
        </p:nvSpPr>
        <p:spPr>
          <a:xfrm rot="5400000">
            <a:off x="9422986" y="5622373"/>
            <a:ext cx="298174" cy="18525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5" name="図プレースホルダー 33">
            <a:extLst>
              <a:ext uri="{FF2B5EF4-FFF2-40B4-BE49-F238E27FC236}">
                <a16:creationId xmlns:a16="http://schemas.microsoft.com/office/drawing/2014/main" id="{2D0DCA06-9544-45C9-BE22-EBB853AE757C}"/>
              </a:ext>
            </a:extLst>
          </p:cNvPr>
          <p:cNvSpPr>
            <a:spLocks noGrp="1"/>
          </p:cNvSpPr>
          <p:nvPr>
            <p:ph type="pic" sz="quarter" idx="13" hasCustomPrompt="1"/>
          </p:nvPr>
        </p:nvSpPr>
        <p:spPr>
          <a:xfrm>
            <a:off x="10133588" y="561678"/>
            <a:ext cx="1405742" cy="1162644"/>
          </a:xfrm>
        </p:spPr>
        <p:txBody>
          <a:bodyPr rtlCol="0">
            <a:normAutofit/>
          </a:bodyPr>
          <a:lstStyle>
            <a:lvl1pPr marL="0" indent="0" algn="ctr">
              <a:buNone/>
              <a:defRPr sz="20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46" name="図プレースホルダー 33">
            <a:extLst>
              <a:ext uri="{FF2B5EF4-FFF2-40B4-BE49-F238E27FC236}">
                <a16:creationId xmlns:a16="http://schemas.microsoft.com/office/drawing/2014/main" id="{21403A13-F195-405D-B352-4B77969E358B}"/>
              </a:ext>
            </a:extLst>
          </p:cNvPr>
          <p:cNvSpPr>
            <a:spLocks noGrp="1"/>
          </p:cNvSpPr>
          <p:nvPr>
            <p:ph type="pic" sz="quarter" idx="14" hasCustomPrompt="1"/>
          </p:nvPr>
        </p:nvSpPr>
        <p:spPr>
          <a:xfrm>
            <a:off x="7421034" y="2847678"/>
            <a:ext cx="1405742" cy="1162644"/>
          </a:xfrm>
        </p:spPr>
        <p:txBody>
          <a:bodyPr rtlCol="0">
            <a:normAutofit/>
          </a:bodyPr>
          <a:lstStyle>
            <a:lvl1pPr marL="0" indent="0" algn="ctr">
              <a:buNone/>
              <a:defRPr sz="20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47" name="図プレースホルダー 33">
            <a:extLst>
              <a:ext uri="{FF2B5EF4-FFF2-40B4-BE49-F238E27FC236}">
                <a16:creationId xmlns:a16="http://schemas.microsoft.com/office/drawing/2014/main" id="{390C9BE2-4328-41D9-82FB-F6FEE7026C55}"/>
              </a:ext>
            </a:extLst>
          </p:cNvPr>
          <p:cNvSpPr>
            <a:spLocks noGrp="1"/>
          </p:cNvSpPr>
          <p:nvPr>
            <p:ph type="pic" sz="quarter" idx="15" hasCustomPrompt="1"/>
          </p:nvPr>
        </p:nvSpPr>
        <p:spPr>
          <a:xfrm>
            <a:off x="10133588" y="5133678"/>
            <a:ext cx="1405742" cy="1162644"/>
          </a:xfrm>
        </p:spPr>
        <p:txBody>
          <a:bodyPr rtlCol="0">
            <a:normAutofit/>
          </a:bodyPr>
          <a:lstStyle>
            <a:lvl1pPr marL="0" indent="0" algn="ctr">
              <a:buNone/>
              <a:defRPr sz="20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48" name="図プレースホルダー 6">
            <a:extLst>
              <a:ext uri="{FF2B5EF4-FFF2-40B4-BE49-F238E27FC236}">
                <a16:creationId xmlns:a16="http://schemas.microsoft.com/office/drawing/2014/main" id="{7E57D58E-479C-4409-8D5F-7CAC3178A771}"/>
              </a:ext>
            </a:extLst>
          </p:cNvPr>
          <p:cNvSpPr>
            <a:spLocks noGrp="1"/>
          </p:cNvSpPr>
          <p:nvPr>
            <p:ph type="pic" sz="quarter" idx="16" hasCustomPrompt="1"/>
          </p:nvPr>
        </p:nvSpPr>
        <p:spPr>
          <a:xfrm>
            <a:off x="371475" y="1233488"/>
            <a:ext cx="6168473" cy="5624512"/>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7" name="テキスト プレースホルダー 39">
            <a:extLst>
              <a:ext uri="{FF2B5EF4-FFF2-40B4-BE49-F238E27FC236}">
                <a16:creationId xmlns:a16="http://schemas.microsoft.com/office/drawing/2014/main" id="{1EE624A7-7FE4-44DC-B710-D995C25C9CEA}"/>
              </a:ext>
            </a:extLst>
          </p:cNvPr>
          <p:cNvSpPr>
            <a:spLocks noGrp="1"/>
          </p:cNvSpPr>
          <p:nvPr>
            <p:ph type="body" sz="quarter" idx="18" hasCustomPrompt="1"/>
          </p:nvPr>
        </p:nvSpPr>
        <p:spPr>
          <a:xfrm>
            <a:off x="6956242" y="215900"/>
            <a:ext cx="2336800" cy="1854200"/>
          </a:xfrm>
        </p:spPr>
        <p:txBody>
          <a:bodyPr rtlCol="0" anchor="ctr">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18" name="テキスト プレースホルダー 39">
            <a:extLst>
              <a:ext uri="{FF2B5EF4-FFF2-40B4-BE49-F238E27FC236}">
                <a16:creationId xmlns:a16="http://schemas.microsoft.com/office/drawing/2014/main" id="{34CC27D1-7AB7-4922-81C5-41E9C01BAAE1}"/>
              </a:ext>
            </a:extLst>
          </p:cNvPr>
          <p:cNvSpPr>
            <a:spLocks noGrp="1"/>
          </p:cNvSpPr>
          <p:nvPr>
            <p:ph type="body" sz="quarter" idx="19" hasCustomPrompt="1"/>
          </p:nvPr>
        </p:nvSpPr>
        <p:spPr>
          <a:xfrm>
            <a:off x="9668059" y="2501900"/>
            <a:ext cx="2336800" cy="1854200"/>
          </a:xfrm>
        </p:spPr>
        <p:txBody>
          <a:bodyPr rtlCol="0" anchor="ctr">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19" name="テキスト プレースホルダー 39">
            <a:extLst>
              <a:ext uri="{FF2B5EF4-FFF2-40B4-BE49-F238E27FC236}">
                <a16:creationId xmlns:a16="http://schemas.microsoft.com/office/drawing/2014/main" id="{03F0CFEB-33B8-47FE-BC44-44AF273543D5}"/>
              </a:ext>
            </a:extLst>
          </p:cNvPr>
          <p:cNvSpPr>
            <a:spLocks noGrp="1"/>
          </p:cNvSpPr>
          <p:nvPr>
            <p:ph type="body" sz="quarter" idx="20" hasCustomPrompt="1"/>
          </p:nvPr>
        </p:nvSpPr>
        <p:spPr>
          <a:xfrm>
            <a:off x="6956241" y="4787900"/>
            <a:ext cx="2336800" cy="1854200"/>
          </a:xfrm>
        </p:spPr>
        <p:txBody>
          <a:bodyPr rtlCol="0" anchor="ctr">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Tree>
    <p:extLst>
      <p:ext uri="{BB962C8B-B14F-4D97-AF65-F5344CB8AC3E}">
        <p14:creationId xmlns:p14="http://schemas.microsoft.com/office/powerpoint/2010/main" val="20142591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8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48" name="図プレースホルダー 6">
            <a:extLst>
              <a:ext uri="{FF2B5EF4-FFF2-40B4-BE49-F238E27FC236}">
                <a16:creationId xmlns:a16="http://schemas.microsoft.com/office/drawing/2014/main" id="{7E57D58E-479C-4409-8D5F-7CAC3178A771}"/>
              </a:ext>
            </a:extLst>
          </p:cNvPr>
          <p:cNvSpPr>
            <a:spLocks noGrp="1"/>
          </p:cNvSpPr>
          <p:nvPr>
            <p:ph type="pic" sz="quarter" idx="16" hasCustomPrompt="1"/>
          </p:nvPr>
        </p:nvSpPr>
        <p:spPr>
          <a:xfrm>
            <a:off x="371475" y="1233488"/>
            <a:ext cx="11520487" cy="3049754"/>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20" name="図プレースホルダー 33">
            <a:extLst>
              <a:ext uri="{FF2B5EF4-FFF2-40B4-BE49-F238E27FC236}">
                <a16:creationId xmlns:a16="http://schemas.microsoft.com/office/drawing/2014/main" id="{917F3183-F8DC-409E-BDAF-E3190E5CC10A}"/>
              </a:ext>
            </a:extLst>
          </p:cNvPr>
          <p:cNvSpPr>
            <a:spLocks noGrp="1"/>
          </p:cNvSpPr>
          <p:nvPr>
            <p:ph type="pic" sz="quarter" idx="13" hasCustomPrompt="1"/>
          </p:nvPr>
        </p:nvSpPr>
        <p:spPr>
          <a:xfrm>
            <a:off x="1466711" y="2999731"/>
            <a:ext cx="1405742" cy="1162644"/>
          </a:xfrm>
        </p:spPr>
        <p:txBody>
          <a:bodyPr rtlCol="0">
            <a:normAutofit/>
          </a:bodyPr>
          <a:lstStyle>
            <a:lvl1pPr marL="0" indent="0" algn="ctr">
              <a:buNone/>
              <a:defRPr sz="20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25" name="図プレースホルダー 33">
            <a:extLst>
              <a:ext uri="{FF2B5EF4-FFF2-40B4-BE49-F238E27FC236}">
                <a16:creationId xmlns:a16="http://schemas.microsoft.com/office/drawing/2014/main" id="{8DCF90EE-8A0F-46BB-A8EC-27CB7826EB0D}"/>
              </a:ext>
            </a:extLst>
          </p:cNvPr>
          <p:cNvSpPr>
            <a:spLocks noGrp="1"/>
          </p:cNvSpPr>
          <p:nvPr>
            <p:ph type="pic" sz="quarter" idx="17" hasCustomPrompt="1"/>
          </p:nvPr>
        </p:nvSpPr>
        <p:spPr>
          <a:xfrm>
            <a:off x="4108135" y="2999731"/>
            <a:ext cx="1405742" cy="1162644"/>
          </a:xfrm>
        </p:spPr>
        <p:txBody>
          <a:bodyPr rtlCol="0">
            <a:normAutofit/>
          </a:bodyPr>
          <a:lstStyle>
            <a:lvl1pPr marL="0" indent="0" algn="ctr">
              <a:buNone/>
              <a:defRPr sz="20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26" name="図プレースホルダー 33">
            <a:extLst>
              <a:ext uri="{FF2B5EF4-FFF2-40B4-BE49-F238E27FC236}">
                <a16:creationId xmlns:a16="http://schemas.microsoft.com/office/drawing/2014/main" id="{4B6BCE84-A7A7-4701-966F-9F969C523C51}"/>
              </a:ext>
            </a:extLst>
          </p:cNvPr>
          <p:cNvSpPr>
            <a:spLocks noGrp="1"/>
          </p:cNvSpPr>
          <p:nvPr>
            <p:ph type="pic" sz="quarter" idx="18" hasCustomPrompt="1"/>
          </p:nvPr>
        </p:nvSpPr>
        <p:spPr>
          <a:xfrm>
            <a:off x="6749558" y="2999731"/>
            <a:ext cx="1405742" cy="1162644"/>
          </a:xfrm>
        </p:spPr>
        <p:txBody>
          <a:bodyPr rtlCol="0">
            <a:normAutofit/>
          </a:bodyPr>
          <a:lstStyle>
            <a:lvl1pPr marL="0" indent="0" algn="ctr">
              <a:buNone/>
              <a:defRPr sz="20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27" name="図プレースホルダー 33">
            <a:extLst>
              <a:ext uri="{FF2B5EF4-FFF2-40B4-BE49-F238E27FC236}">
                <a16:creationId xmlns:a16="http://schemas.microsoft.com/office/drawing/2014/main" id="{2F810615-16AA-4D3F-93BB-1074BABE1234}"/>
              </a:ext>
            </a:extLst>
          </p:cNvPr>
          <p:cNvSpPr>
            <a:spLocks noGrp="1"/>
          </p:cNvSpPr>
          <p:nvPr>
            <p:ph type="pic" sz="quarter" idx="19" hasCustomPrompt="1"/>
          </p:nvPr>
        </p:nvSpPr>
        <p:spPr>
          <a:xfrm>
            <a:off x="9435088" y="2999731"/>
            <a:ext cx="1405742" cy="1162644"/>
          </a:xfrm>
        </p:spPr>
        <p:txBody>
          <a:bodyPr rtlCol="0">
            <a:normAutofit/>
          </a:bodyPr>
          <a:lstStyle>
            <a:lvl1pPr marL="0" indent="0" algn="ctr">
              <a:buNone/>
              <a:defRPr sz="20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32" name="長方形 31">
            <a:extLst>
              <a:ext uri="{FF2B5EF4-FFF2-40B4-BE49-F238E27FC236}">
                <a16:creationId xmlns:a16="http://schemas.microsoft.com/office/drawing/2014/main" id="{E9E999B4-BC91-4EF5-915C-59E58E141134}"/>
              </a:ext>
            </a:extLst>
          </p:cNvPr>
          <p:cNvSpPr/>
          <p:nvPr userDrawn="1"/>
        </p:nvSpPr>
        <p:spPr>
          <a:xfrm>
            <a:off x="979920" y="4514247"/>
            <a:ext cx="2379325" cy="1686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4" name="長方形 33">
            <a:extLst>
              <a:ext uri="{FF2B5EF4-FFF2-40B4-BE49-F238E27FC236}">
                <a16:creationId xmlns:a16="http://schemas.microsoft.com/office/drawing/2014/main" id="{8E3D72D1-545E-4FA9-B18F-DBE257DA9472}"/>
              </a:ext>
            </a:extLst>
          </p:cNvPr>
          <p:cNvSpPr/>
          <p:nvPr userDrawn="1"/>
        </p:nvSpPr>
        <p:spPr>
          <a:xfrm>
            <a:off x="3621344" y="4514247"/>
            <a:ext cx="2379325" cy="16865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5" name="長方形 34">
            <a:extLst>
              <a:ext uri="{FF2B5EF4-FFF2-40B4-BE49-F238E27FC236}">
                <a16:creationId xmlns:a16="http://schemas.microsoft.com/office/drawing/2014/main" id="{A1FF2C74-7F94-4D15-9530-4844CA0ABABA}"/>
              </a:ext>
            </a:extLst>
          </p:cNvPr>
          <p:cNvSpPr/>
          <p:nvPr userDrawn="1"/>
        </p:nvSpPr>
        <p:spPr>
          <a:xfrm>
            <a:off x="6262766" y="4514247"/>
            <a:ext cx="2379325" cy="16865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6" name="長方形 35">
            <a:extLst>
              <a:ext uri="{FF2B5EF4-FFF2-40B4-BE49-F238E27FC236}">
                <a16:creationId xmlns:a16="http://schemas.microsoft.com/office/drawing/2014/main" id="{D65048BF-5755-467D-94DA-799CD1A9ED70}"/>
              </a:ext>
            </a:extLst>
          </p:cNvPr>
          <p:cNvSpPr/>
          <p:nvPr userDrawn="1"/>
        </p:nvSpPr>
        <p:spPr>
          <a:xfrm>
            <a:off x="8904188" y="4514247"/>
            <a:ext cx="2379325" cy="1686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8" name="テキスト プレースホルダー 39">
            <a:extLst>
              <a:ext uri="{FF2B5EF4-FFF2-40B4-BE49-F238E27FC236}">
                <a16:creationId xmlns:a16="http://schemas.microsoft.com/office/drawing/2014/main" id="{3C8488B4-AC1B-43A6-A416-3F5BC72456F9}"/>
              </a:ext>
            </a:extLst>
          </p:cNvPr>
          <p:cNvSpPr>
            <a:spLocks noGrp="1"/>
          </p:cNvSpPr>
          <p:nvPr>
            <p:ph type="body" sz="quarter" idx="20" hasCustomPrompt="1"/>
          </p:nvPr>
        </p:nvSpPr>
        <p:spPr>
          <a:xfrm>
            <a:off x="1091465" y="4598182"/>
            <a:ext cx="2156235" cy="1330436"/>
          </a:xfrm>
        </p:spPr>
        <p:txBody>
          <a:bodyPr rtlCol="0">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0" name="テキスト プレースホルダー 39">
            <a:extLst>
              <a:ext uri="{FF2B5EF4-FFF2-40B4-BE49-F238E27FC236}">
                <a16:creationId xmlns:a16="http://schemas.microsoft.com/office/drawing/2014/main" id="{950DB978-3832-472D-9958-42D6A712EA6B}"/>
              </a:ext>
            </a:extLst>
          </p:cNvPr>
          <p:cNvSpPr>
            <a:spLocks noGrp="1"/>
          </p:cNvSpPr>
          <p:nvPr>
            <p:ph type="body" sz="quarter" idx="21" hasCustomPrompt="1"/>
          </p:nvPr>
        </p:nvSpPr>
        <p:spPr>
          <a:xfrm>
            <a:off x="3732888" y="4598182"/>
            <a:ext cx="2156235" cy="1330436"/>
          </a:xfrm>
        </p:spPr>
        <p:txBody>
          <a:bodyPr rtlCol="0">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1" name="テキスト プレースホルダー 39">
            <a:extLst>
              <a:ext uri="{FF2B5EF4-FFF2-40B4-BE49-F238E27FC236}">
                <a16:creationId xmlns:a16="http://schemas.microsoft.com/office/drawing/2014/main" id="{7A9C8821-D3DD-40C3-83BD-38D190405711}"/>
              </a:ext>
            </a:extLst>
          </p:cNvPr>
          <p:cNvSpPr>
            <a:spLocks noGrp="1"/>
          </p:cNvSpPr>
          <p:nvPr>
            <p:ph type="body" sz="quarter" idx="22" hasCustomPrompt="1"/>
          </p:nvPr>
        </p:nvSpPr>
        <p:spPr>
          <a:xfrm>
            <a:off x="6374310" y="4598182"/>
            <a:ext cx="2156235" cy="1330436"/>
          </a:xfrm>
        </p:spPr>
        <p:txBody>
          <a:bodyPr rtlCol="0">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2" name="テキスト プレースホルダー 39">
            <a:extLst>
              <a:ext uri="{FF2B5EF4-FFF2-40B4-BE49-F238E27FC236}">
                <a16:creationId xmlns:a16="http://schemas.microsoft.com/office/drawing/2014/main" id="{C3FC554A-BF67-40BD-BD4F-B2EA17BBDBC1}"/>
              </a:ext>
            </a:extLst>
          </p:cNvPr>
          <p:cNvSpPr>
            <a:spLocks noGrp="1"/>
          </p:cNvSpPr>
          <p:nvPr>
            <p:ph type="body" sz="quarter" idx="23" hasCustomPrompt="1"/>
          </p:nvPr>
        </p:nvSpPr>
        <p:spPr>
          <a:xfrm>
            <a:off x="9015732" y="4598182"/>
            <a:ext cx="2156235" cy="1330436"/>
          </a:xfrm>
        </p:spPr>
        <p:txBody>
          <a:bodyPr rtlCol="0">
            <a:noAutofit/>
          </a:bodyPr>
          <a:lstStyle>
            <a:lvl1pPr marL="0" indent="0" algn="ctr">
              <a:buNone/>
              <a:defRPr sz="180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cxnSp>
        <p:nvCxnSpPr>
          <p:cNvPr id="6" name="直線​​コネクタ(S) 5">
            <a:extLst>
              <a:ext uri="{FF2B5EF4-FFF2-40B4-BE49-F238E27FC236}">
                <a16:creationId xmlns:a16="http://schemas.microsoft.com/office/drawing/2014/main" id="{62ECF54D-C7AE-4FFE-A9FA-ECD663CD2A09}"/>
              </a:ext>
            </a:extLst>
          </p:cNvPr>
          <p:cNvCxnSpPr>
            <a:cxnSpLocks/>
          </p:cNvCxnSpPr>
          <p:nvPr userDrawn="1"/>
        </p:nvCxnSpPr>
        <p:spPr>
          <a:xfrm>
            <a:off x="979920" y="4357837"/>
            <a:ext cx="237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a:extLst>
              <a:ext uri="{FF2B5EF4-FFF2-40B4-BE49-F238E27FC236}">
                <a16:creationId xmlns:a16="http://schemas.microsoft.com/office/drawing/2014/main" id="{7FB84BED-8481-4D23-AE06-31529215FE6C}"/>
              </a:ext>
            </a:extLst>
          </p:cNvPr>
          <p:cNvCxnSpPr>
            <a:cxnSpLocks/>
          </p:cNvCxnSpPr>
          <p:nvPr userDrawn="1"/>
        </p:nvCxnSpPr>
        <p:spPr>
          <a:xfrm>
            <a:off x="3621344" y="4357837"/>
            <a:ext cx="237932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4A09D405-9228-4697-A91F-4E5A2B5B6512}"/>
              </a:ext>
            </a:extLst>
          </p:cNvPr>
          <p:cNvCxnSpPr>
            <a:cxnSpLocks/>
          </p:cNvCxnSpPr>
          <p:nvPr userDrawn="1"/>
        </p:nvCxnSpPr>
        <p:spPr>
          <a:xfrm>
            <a:off x="6262767" y="4357837"/>
            <a:ext cx="237932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直線​​コネクタ(S) 30">
            <a:extLst>
              <a:ext uri="{FF2B5EF4-FFF2-40B4-BE49-F238E27FC236}">
                <a16:creationId xmlns:a16="http://schemas.microsoft.com/office/drawing/2014/main" id="{9645748A-37E1-4661-B50F-D1FCAF7F3088}"/>
              </a:ext>
            </a:extLst>
          </p:cNvPr>
          <p:cNvCxnSpPr>
            <a:cxnSpLocks/>
          </p:cNvCxnSpPr>
          <p:nvPr userDrawn="1"/>
        </p:nvCxnSpPr>
        <p:spPr>
          <a:xfrm>
            <a:off x="8904191" y="4357837"/>
            <a:ext cx="237932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21836205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9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48" name="図プレースホルダー 6">
            <a:extLst>
              <a:ext uri="{FF2B5EF4-FFF2-40B4-BE49-F238E27FC236}">
                <a16:creationId xmlns:a16="http://schemas.microsoft.com/office/drawing/2014/main" id="{7E57D58E-479C-4409-8D5F-7CAC3178A771}"/>
              </a:ext>
            </a:extLst>
          </p:cNvPr>
          <p:cNvSpPr>
            <a:spLocks noGrp="1"/>
          </p:cNvSpPr>
          <p:nvPr>
            <p:ph type="pic" sz="quarter" idx="16" hasCustomPrompt="1"/>
          </p:nvPr>
        </p:nvSpPr>
        <p:spPr>
          <a:xfrm>
            <a:off x="371476" y="1233488"/>
            <a:ext cx="4140890" cy="5148262"/>
          </a:xfrm>
          <a:solidFill>
            <a:schemeClr val="bg1">
              <a:lumMod val="95000"/>
            </a:schemeClr>
          </a:solidFill>
        </p:spPr>
        <p:txBody>
          <a:bodyPr vert="horz" lIns="91440" tIns="45720" rIns="91440" bIns="45720" rtlCol="0">
            <a:normAutofit/>
          </a:bodyPr>
          <a:lstStyle>
            <a:lvl1pPr>
              <a:defRPr lang="en-US" sz="1800">
                <a:latin typeface="Meiryo UI" panose="020B0604030504040204" pitchFamily="50" charset="-128"/>
                <a:ea typeface="Meiryo UI" panose="020B0604030504040204" pitchFamily="50" charset="-128"/>
              </a:defRPr>
            </a:lvl1pPr>
          </a:lstStyle>
          <a:p>
            <a:pPr marL="0" lvl="0" indent="0" algn="ctr" rtl="0">
              <a:buNone/>
            </a:pPr>
            <a:r>
              <a:rPr lang="ja-JP" altLang="en-US" noProof="0"/>
              <a:t>アイコンをクリックして画像を追加</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sp>
        <p:nvSpPr>
          <p:cNvPr id="18" name="長方形 17">
            <a:extLst>
              <a:ext uri="{FF2B5EF4-FFF2-40B4-BE49-F238E27FC236}">
                <a16:creationId xmlns:a16="http://schemas.microsoft.com/office/drawing/2014/main" id="{1DD2DC66-11E4-4714-A8DE-E8AC34D49655}"/>
              </a:ext>
            </a:extLst>
          </p:cNvPr>
          <p:cNvSpPr/>
          <p:nvPr userDrawn="1"/>
        </p:nvSpPr>
        <p:spPr>
          <a:xfrm>
            <a:off x="4615257" y="1233489"/>
            <a:ext cx="2371952" cy="514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grpSp>
        <p:nvGrpSpPr>
          <p:cNvPr id="5" name="グループ 4">
            <a:extLst>
              <a:ext uri="{FF2B5EF4-FFF2-40B4-BE49-F238E27FC236}">
                <a16:creationId xmlns:a16="http://schemas.microsoft.com/office/drawing/2014/main" id="{B6748F93-9B1D-4874-A164-A654BF7D6C8C}"/>
              </a:ext>
            </a:extLst>
          </p:cNvPr>
          <p:cNvGrpSpPr/>
          <p:nvPr userDrawn="1"/>
        </p:nvGrpSpPr>
        <p:grpSpPr>
          <a:xfrm>
            <a:off x="4842107" y="2462886"/>
            <a:ext cx="1918252" cy="2689468"/>
            <a:chOff x="4790661" y="2266122"/>
            <a:chExt cx="1918252" cy="2852530"/>
          </a:xfrm>
        </p:grpSpPr>
        <p:cxnSp>
          <p:nvCxnSpPr>
            <p:cNvPr id="4" name="直線​​コネクタ(S) 3">
              <a:extLst>
                <a:ext uri="{FF2B5EF4-FFF2-40B4-BE49-F238E27FC236}">
                  <a16:creationId xmlns:a16="http://schemas.microsoft.com/office/drawing/2014/main"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直線​​コネクタ(S) 20">
              <a:extLst>
                <a:ext uri="{FF2B5EF4-FFF2-40B4-BE49-F238E27FC236}">
                  <a16:creationId xmlns:a16="http://schemas.microsoft.com/office/drawing/2014/main"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線​​コネクタ(S) 21">
              <a:extLst>
                <a:ext uri="{FF2B5EF4-FFF2-40B4-BE49-F238E27FC236}">
                  <a16:creationId xmlns:a16="http://schemas.microsoft.com/office/drawing/2014/main"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直線​​コネクタ(S)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グループ 27">
            <a:extLst>
              <a:ext uri="{FF2B5EF4-FFF2-40B4-BE49-F238E27FC236}">
                <a16:creationId xmlns:a16="http://schemas.microsoft.com/office/drawing/2014/main" id="{F894F998-0FDF-4CA2-802E-4FCFA7674171}"/>
              </a:ext>
            </a:extLst>
          </p:cNvPr>
          <p:cNvGrpSpPr/>
          <p:nvPr userDrawn="1"/>
        </p:nvGrpSpPr>
        <p:grpSpPr>
          <a:xfrm>
            <a:off x="7090100" y="2462886"/>
            <a:ext cx="4801862" cy="2689468"/>
            <a:chOff x="4790661" y="2266122"/>
            <a:chExt cx="1918252" cy="2852530"/>
          </a:xfrm>
        </p:grpSpPr>
        <p:cxnSp>
          <p:nvCxnSpPr>
            <p:cNvPr id="33" name="直線​​コネクタ(S) 32">
              <a:extLst>
                <a:ext uri="{FF2B5EF4-FFF2-40B4-BE49-F238E27FC236}">
                  <a16:creationId xmlns:a16="http://schemas.microsoft.com/office/drawing/2014/main"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a:extLst>
                <a:ext uri="{FF2B5EF4-FFF2-40B4-BE49-F238E27FC236}">
                  <a16:creationId xmlns:a16="http://schemas.microsoft.com/office/drawing/2014/main"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a:extLst>
                <a:ext uri="{FF2B5EF4-FFF2-40B4-BE49-F238E27FC236}">
                  <a16:creationId xmlns:a16="http://schemas.microsoft.com/office/drawing/2014/main"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テキスト プレースホルダー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7166507" y="1463643"/>
            <a:ext cx="4725455" cy="758822"/>
          </a:xfrm>
        </p:spPr>
        <p:txBody>
          <a:bodyPr rtlCol="0" anchor="ctr">
            <a:noAutofit/>
          </a:bodyPr>
          <a:lstStyle>
            <a:lvl1pPr marL="0" indent="0" algn="l">
              <a:buNone/>
              <a:defRPr sz="1800">
                <a:solidFill>
                  <a:schemeClr val="tx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0" name="テキスト プレースホルダー 39">
            <a:extLst>
              <a:ext uri="{FF2B5EF4-FFF2-40B4-BE49-F238E27FC236}">
                <a16:creationId xmlns:a16="http://schemas.microsoft.com/office/drawing/2014/main" id="{179CBA0C-6465-4209-AF3F-548A57F20CE8}"/>
              </a:ext>
            </a:extLst>
          </p:cNvPr>
          <p:cNvSpPr>
            <a:spLocks noGrp="1"/>
          </p:cNvSpPr>
          <p:nvPr>
            <p:ph type="body" sz="quarter" idx="21" hasCustomPrompt="1"/>
          </p:nvPr>
        </p:nvSpPr>
        <p:spPr>
          <a:xfrm>
            <a:off x="7166507" y="2741755"/>
            <a:ext cx="4725455" cy="758822"/>
          </a:xfrm>
        </p:spPr>
        <p:txBody>
          <a:bodyPr rtlCol="0" anchor="ctr">
            <a:noAutofit/>
          </a:bodyPr>
          <a:lstStyle>
            <a:lvl1pPr marL="0" indent="0" algn="l">
              <a:buNone/>
              <a:defRPr sz="1800">
                <a:solidFill>
                  <a:schemeClr val="tx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1" name="テキスト プレースホルダー 39">
            <a:extLst>
              <a:ext uri="{FF2B5EF4-FFF2-40B4-BE49-F238E27FC236}">
                <a16:creationId xmlns:a16="http://schemas.microsoft.com/office/drawing/2014/main" id="{99852211-6BD9-4B69-BBC9-F2181F272D23}"/>
              </a:ext>
            </a:extLst>
          </p:cNvPr>
          <p:cNvSpPr>
            <a:spLocks noGrp="1"/>
          </p:cNvSpPr>
          <p:nvPr>
            <p:ph type="body" sz="quarter" idx="22" hasCustomPrompt="1"/>
          </p:nvPr>
        </p:nvSpPr>
        <p:spPr>
          <a:xfrm>
            <a:off x="7166507" y="4069997"/>
            <a:ext cx="4725455" cy="758822"/>
          </a:xfrm>
        </p:spPr>
        <p:txBody>
          <a:bodyPr rtlCol="0" anchor="ctr">
            <a:noAutofit/>
          </a:bodyPr>
          <a:lstStyle>
            <a:lvl1pPr marL="0" indent="0" algn="l">
              <a:buNone/>
              <a:defRPr sz="1800">
                <a:solidFill>
                  <a:schemeClr val="tx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2" name="テキスト プレースホルダー 39">
            <a:extLst>
              <a:ext uri="{FF2B5EF4-FFF2-40B4-BE49-F238E27FC236}">
                <a16:creationId xmlns:a16="http://schemas.microsoft.com/office/drawing/2014/main" id="{EEF11D65-7095-41D2-9630-E2EB44552E58}"/>
              </a:ext>
            </a:extLst>
          </p:cNvPr>
          <p:cNvSpPr>
            <a:spLocks noGrp="1"/>
          </p:cNvSpPr>
          <p:nvPr>
            <p:ph type="body" sz="quarter" idx="23" hasCustomPrompt="1"/>
          </p:nvPr>
        </p:nvSpPr>
        <p:spPr>
          <a:xfrm>
            <a:off x="7166507" y="5394355"/>
            <a:ext cx="4725455" cy="758822"/>
          </a:xfrm>
        </p:spPr>
        <p:txBody>
          <a:bodyPr rtlCol="0" anchor="ctr">
            <a:noAutofit/>
          </a:bodyPr>
          <a:lstStyle>
            <a:lvl1pPr marL="0" indent="0" algn="l">
              <a:buNone/>
              <a:defRPr sz="1800">
                <a:solidFill>
                  <a:schemeClr val="tx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3" name="図プレースホルダー 33">
            <a:extLst>
              <a:ext uri="{FF2B5EF4-FFF2-40B4-BE49-F238E27FC236}">
                <a16:creationId xmlns:a16="http://schemas.microsoft.com/office/drawing/2014/main" id="{1644FD94-AD03-4C4F-A1A5-085DD8F56646}"/>
              </a:ext>
            </a:extLst>
          </p:cNvPr>
          <p:cNvSpPr>
            <a:spLocks noGrp="1"/>
          </p:cNvSpPr>
          <p:nvPr>
            <p:ph type="pic" sz="quarter" idx="13" hasCustomPrompt="1"/>
          </p:nvPr>
        </p:nvSpPr>
        <p:spPr>
          <a:xfrm>
            <a:off x="5227571" y="1437538"/>
            <a:ext cx="1147325" cy="811033"/>
          </a:xfrm>
        </p:spPr>
        <p:txBody>
          <a:bodyPr rtlCol="0">
            <a:normAutofit/>
          </a:bodyPr>
          <a:lstStyle>
            <a:lvl1pPr marL="0" indent="0" algn="ctr">
              <a:buNone/>
              <a:defRPr sz="1600">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44" name="図プレースホルダー 33">
            <a:extLst>
              <a:ext uri="{FF2B5EF4-FFF2-40B4-BE49-F238E27FC236}">
                <a16:creationId xmlns:a16="http://schemas.microsoft.com/office/drawing/2014/main" id="{9A1BE0BE-1FFD-445C-B6BA-E4A602D22112}"/>
              </a:ext>
            </a:extLst>
          </p:cNvPr>
          <p:cNvSpPr>
            <a:spLocks noGrp="1"/>
          </p:cNvSpPr>
          <p:nvPr>
            <p:ph type="pic" sz="quarter" idx="24" hasCustomPrompt="1"/>
          </p:nvPr>
        </p:nvSpPr>
        <p:spPr>
          <a:xfrm>
            <a:off x="5227571" y="2715650"/>
            <a:ext cx="1147325" cy="811033"/>
          </a:xfrm>
        </p:spPr>
        <p:txBody>
          <a:bodyPr rtlCol="0">
            <a:normAutofit/>
          </a:bodyPr>
          <a:lstStyle>
            <a:lvl1pPr marL="0" indent="0" algn="ctr">
              <a:buNone/>
              <a:defRPr sz="1600">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45" name="図プレースホルダー 33">
            <a:extLst>
              <a:ext uri="{FF2B5EF4-FFF2-40B4-BE49-F238E27FC236}">
                <a16:creationId xmlns:a16="http://schemas.microsoft.com/office/drawing/2014/main" id="{B577AF17-6C7E-48B9-B267-0874B232A710}"/>
              </a:ext>
            </a:extLst>
          </p:cNvPr>
          <p:cNvSpPr>
            <a:spLocks noGrp="1"/>
          </p:cNvSpPr>
          <p:nvPr>
            <p:ph type="pic" sz="quarter" idx="25" hasCustomPrompt="1"/>
          </p:nvPr>
        </p:nvSpPr>
        <p:spPr>
          <a:xfrm>
            <a:off x="5227571" y="4043892"/>
            <a:ext cx="1147325" cy="811033"/>
          </a:xfrm>
        </p:spPr>
        <p:txBody>
          <a:bodyPr rtlCol="0">
            <a:normAutofit/>
          </a:bodyPr>
          <a:lstStyle>
            <a:lvl1pPr marL="0" indent="0" algn="ctr">
              <a:buNone/>
              <a:defRPr sz="1600">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46" name="図プレースホルダー 33">
            <a:extLst>
              <a:ext uri="{FF2B5EF4-FFF2-40B4-BE49-F238E27FC236}">
                <a16:creationId xmlns:a16="http://schemas.microsoft.com/office/drawing/2014/main" id="{98A01AB1-3434-46C7-B1B3-90AFD4B1799F}"/>
              </a:ext>
            </a:extLst>
          </p:cNvPr>
          <p:cNvSpPr>
            <a:spLocks noGrp="1"/>
          </p:cNvSpPr>
          <p:nvPr>
            <p:ph type="pic" sz="quarter" idx="26" hasCustomPrompt="1"/>
          </p:nvPr>
        </p:nvSpPr>
        <p:spPr>
          <a:xfrm>
            <a:off x="5227571" y="5368250"/>
            <a:ext cx="1147325" cy="811033"/>
          </a:xfrm>
        </p:spPr>
        <p:txBody>
          <a:bodyPr rtlCol="0">
            <a:normAutofit/>
          </a:bodyPr>
          <a:lstStyle>
            <a:lvl1pPr marL="0" indent="0" algn="ctr">
              <a:buNone/>
              <a:defRPr sz="1600">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Tree>
    <p:extLst>
      <p:ext uri="{BB962C8B-B14F-4D97-AF65-F5344CB8AC3E}">
        <p14:creationId xmlns:p14="http://schemas.microsoft.com/office/powerpoint/2010/main" val="27280925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1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cxnSp>
        <p:nvCxnSpPr>
          <p:cNvPr id="24" name="直線​​コネクタ(S)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長方形 17">
            <a:extLst>
              <a:ext uri="{FF2B5EF4-FFF2-40B4-BE49-F238E27FC236}">
                <a16:creationId xmlns:a16="http://schemas.microsoft.com/office/drawing/2014/main" id="{1DD2DC66-11E4-4714-A8DE-E8AC34D49655}"/>
              </a:ext>
            </a:extLst>
          </p:cNvPr>
          <p:cNvSpPr/>
          <p:nvPr userDrawn="1"/>
        </p:nvSpPr>
        <p:spPr>
          <a:xfrm>
            <a:off x="371475" y="1233488"/>
            <a:ext cx="2293200"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3" name="長方形 22">
            <a:extLst>
              <a:ext uri="{FF2B5EF4-FFF2-40B4-BE49-F238E27FC236}">
                <a16:creationId xmlns:a16="http://schemas.microsoft.com/office/drawing/2014/main" id="{EAF541B1-4F4B-40BC-BF0B-B80864399D0C}"/>
              </a:ext>
            </a:extLst>
          </p:cNvPr>
          <p:cNvSpPr/>
          <p:nvPr userDrawn="1"/>
        </p:nvSpPr>
        <p:spPr>
          <a:xfrm>
            <a:off x="371475" y="3773172"/>
            <a:ext cx="2293200"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6" name="長方形 25">
            <a:extLst>
              <a:ext uri="{FF2B5EF4-FFF2-40B4-BE49-F238E27FC236}">
                <a16:creationId xmlns:a16="http://schemas.microsoft.com/office/drawing/2014/main" id="{DB837A4A-8DA3-4F45-9468-2C7DE5B35803}"/>
              </a:ext>
            </a:extLst>
          </p:cNvPr>
          <p:cNvSpPr/>
          <p:nvPr userDrawn="1"/>
        </p:nvSpPr>
        <p:spPr>
          <a:xfrm>
            <a:off x="6170635" y="1233487"/>
            <a:ext cx="2294237"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7" name="長方形 26">
            <a:extLst>
              <a:ext uri="{FF2B5EF4-FFF2-40B4-BE49-F238E27FC236}">
                <a16:creationId xmlns:a16="http://schemas.microsoft.com/office/drawing/2014/main" id="{39CA034F-F360-4CF5-B944-C16768254C5A}"/>
              </a:ext>
            </a:extLst>
          </p:cNvPr>
          <p:cNvSpPr/>
          <p:nvPr userDrawn="1"/>
        </p:nvSpPr>
        <p:spPr>
          <a:xfrm>
            <a:off x="6170635" y="3773171"/>
            <a:ext cx="2294237"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3" name="図プレースホルダー 33">
            <a:extLst>
              <a:ext uri="{FF2B5EF4-FFF2-40B4-BE49-F238E27FC236}">
                <a16:creationId xmlns:a16="http://schemas.microsoft.com/office/drawing/2014/main" id="{1644FD94-AD03-4C4F-A1A5-085DD8F56646}"/>
              </a:ext>
            </a:extLst>
          </p:cNvPr>
          <p:cNvSpPr>
            <a:spLocks noGrp="1"/>
          </p:cNvSpPr>
          <p:nvPr>
            <p:ph type="pic" sz="quarter" idx="13" hasCustomPrompt="1"/>
          </p:nvPr>
        </p:nvSpPr>
        <p:spPr>
          <a:xfrm>
            <a:off x="615473" y="1713955"/>
            <a:ext cx="1805204" cy="1466666"/>
          </a:xfrm>
        </p:spPr>
        <p:txBody>
          <a:bodyPr rtlCol="0">
            <a:normAutofit/>
          </a:bodyPr>
          <a:lstStyle>
            <a:lvl1pPr marL="0" indent="0" algn="ctr">
              <a:buNone/>
              <a:defRPr sz="1600">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32" name="長方形 31">
            <a:extLst>
              <a:ext uri="{FF2B5EF4-FFF2-40B4-BE49-F238E27FC236}">
                <a16:creationId xmlns:a16="http://schemas.microsoft.com/office/drawing/2014/main" id="{ECA01639-D8FA-4F18-8FE5-E923F5A1BB48}"/>
              </a:ext>
            </a:extLst>
          </p:cNvPr>
          <p:cNvSpPr/>
          <p:nvPr userDrawn="1"/>
        </p:nvSpPr>
        <p:spPr>
          <a:xfrm>
            <a:off x="2730561"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4" name="長方形 33">
            <a:extLst>
              <a:ext uri="{FF2B5EF4-FFF2-40B4-BE49-F238E27FC236}">
                <a16:creationId xmlns:a16="http://schemas.microsoft.com/office/drawing/2014/main" id="{AF02D09E-3C25-405E-BF24-A884A07C224A}"/>
              </a:ext>
            </a:extLst>
          </p:cNvPr>
          <p:cNvSpPr/>
          <p:nvPr userDrawn="1"/>
        </p:nvSpPr>
        <p:spPr>
          <a:xfrm>
            <a:off x="2730561"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9" name="テキスト プレースホルダー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2900245" y="1460126"/>
            <a:ext cx="3002880" cy="1974324"/>
          </a:xfrm>
        </p:spPr>
        <p:txBody>
          <a:bodyPr rtlCol="0" anchor="ctr">
            <a:noAutofit/>
          </a:bodyPr>
          <a:lstStyle>
            <a:lvl1pPr marL="0" indent="0" algn="l">
              <a:buNone/>
              <a:defRPr sz="1800">
                <a:solidFill>
                  <a:schemeClr val="tx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35" name="テキスト プレースホルダー 39">
            <a:extLst>
              <a:ext uri="{FF2B5EF4-FFF2-40B4-BE49-F238E27FC236}">
                <a16:creationId xmlns:a16="http://schemas.microsoft.com/office/drawing/2014/main" id="{33BDF68D-A417-4526-95BD-83DC0A4FA5B1}"/>
              </a:ext>
            </a:extLst>
          </p:cNvPr>
          <p:cNvSpPr>
            <a:spLocks noGrp="1"/>
          </p:cNvSpPr>
          <p:nvPr>
            <p:ph type="body" sz="quarter" idx="27" hasCustomPrompt="1"/>
          </p:nvPr>
        </p:nvSpPr>
        <p:spPr>
          <a:xfrm>
            <a:off x="2900245" y="3999809"/>
            <a:ext cx="3002880" cy="1974324"/>
          </a:xfrm>
        </p:spPr>
        <p:txBody>
          <a:bodyPr rtlCol="0" anchor="ctr">
            <a:noAutofit/>
          </a:bodyPr>
          <a:lstStyle>
            <a:lvl1pPr marL="0" indent="0" algn="l">
              <a:buNone/>
              <a:defRPr sz="1800">
                <a:solidFill>
                  <a:schemeClr val="tx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36" name="長方形 35">
            <a:extLst>
              <a:ext uri="{FF2B5EF4-FFF2-40B4-BE49-F238E27FC236}">
                <a16:creationId xmlns:a16="http://schemas.microsoft.com/office/drawing/2014/main" id="{1C6F0F84-9668-4EA8-A3F5-3AD5AED3EFDD}"/>
              </a:ext>
            </a:extLst>
          </p:cNvPr>
          <p:cNvSpPr/>
          <p:nvPr userDrawn="1"/>
        </p:nvSpPr>
        <p:spPr>
          <a:xfrm>
            <a:off x="8549714"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7" name="長方形 46">
            <a:extLst>
              <a:ext uri="{FF2B5EF4-FFF2-40B4-BE49-F238E27FC236}">
                <a16:creationId xmlns:a16="http://schemas.microsoft.com/office/drawing/2014/main" id="{19CCCFCB-4EAD-47A3-8F4A-307EE022DD53}"/>
              </a:ext>
            </a:extLst>
          </p:cNvPr>
          <p:cNvSpPr/>
          <p:nvPr userDrawn="1"/>
        </p:nvSpPr>
        <p:spPr>
          <a:xfrm>
            <a:off x="8549714"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9" name="テキスト プレースホルダー 39">
            <a:extLst>
              <a:ext uri="{FF2B5EF4-FFF2-40B4-BE49-F238E27FC236}">
                <a16:creationId xmlns:a16="http://schemas.microsoft.com/office/drawing/2014/main" id="{058CD71F-A7E3-4F68-ADE3-4E6B1BAE3129}"/>
              </a:ext>
            </a:extLst>
          </p:cNvPr>
          <p:cNvSpPr>
            <a:spLocks noGrp="1"/>
          </p:cNvSpPr>
          <p:nvPr>
            <p:ph type="body" sz="quarter" idx="28" hasCustomPrompt="1"/>
          </p:nvPr>
        </p:nvSpPr>
        <p:spPr>
          <a:xfrm>
            <a:off x="8719398" y="1460126"/>
            <a:ext cx="3002880" cy="1974324"/>
          </a:xfrm>
        </p:spPr>
        <p:txBody>
          <a:bodyPr rtlCol="0" anchor="ctr">
            <a:noAutofit/>
          </a:bodyPr>
          <a:lstStyle>
            <a:lvl1pPr marL="0" indent="0" algn="l">
              <a:buNone/>
              <a:defRPr sz="1800">
                <a:solidFill>
                  <a:schemeClr val="tx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50" name="テキスト プレースホルダー 39">
            <a:extLst>
              <a:ext uri="{FF2B5EF4-FFF2-40B4-BE49-F238E27FC236}">
                <a16:creationId xmlns:a16="http://schemas.microsoft.com/office/drawing/2014/main" id="{6EC40EC2-3775-4AF2-965D-0235107D8342}"/>
              </a:ext>
            </a:extLst>
          </p:cNvPr>
          <p:cNvSpPr>
            <a:spLocks noGrp="1"/>
          </p:cNvSpPr>
          <p:nvPr>
            <p:ph type="body" sz="quarter" idx="29" hasCustomPrompt="1"/>
          </p:nvPr>
        </p:nvSpPr>
        <p:spPr>
          <a:xfrm>
            <a:off x="8719398" y="3999809"/>
            <a:ext cx="3002880" cy="1974324"/>
          </a:xfrm>
        </p:spPr>
        <p:txBody>
          <a:bodyPr rtlCol="0" anchor="ctr">
            <a:noAutofit/>
          </a:bodyPr>
          <a:lstStyle>
            <a:lvl1pPr marL="0" indent="0" algn="l">
              <a:buNone/>
              <a:defRPr sz="1800">
                <a:solidFill>
                  <a:schemeClr val="tx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51" name="図プレースホルダー 33">
            <a:extLst>
              <a:ext uri="{FF2B5EF4-FFF2-40B4-BE49-F238E27FC236}">
                <a16:creationId xmlns:a16="http://schemas.microsoft.com/office/drawing/2014/main" id="{F196EA03-E36C-4E2A-A82F-8FA76EC2DBFC}"/>
              </a:ext>
            </a:extLst>
          </p:cNvPr>
          <p:cNvSpPr>
            <a:spLocks noGrp="1"/>
          </p:cNvSpPr>
          <p:nvPr>
            <p:ph type="pic" sz="quarter" idx="30" hasCustomPrompt="1"/>
          </p:nvPr>
        </p:nvSpPr>
        <p:spPr>
          <a:xfrm>
            <a:off x="615473" y="4253638"/>
            <a:ext cx="1805204" cy="1466666"/>
          </a:xfrm>
        </p:spPr>
        <p:txBody>
          <a:bodyPr rtlCol="0">
            <a:normAutofit/>
          </a:bodyPr>
          <a:lstStyle>
            <a:lvl1pPr marL="0" indent="0" algn="ctr">
              <a:buNone/>
              <a:defRPr sz="1600">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52" name="図プレースホルダー 33">
            <a:extLst>
              <a:ext uri="{FF2B5EF4-FFF2-40B4-BE49-F238E27FC236}">
                <a16:creationId xmlns:a16="http://schemas.microsoft.com/office/drawing/2014/main" id="{9A754FAD-4B3A-4A76-9F0D-84DA72FD822B}"/>
              </a:ext>
            </a:extLst>
          </p:cNvPr>
          <p:cNvSpPr>
            <a:spLocks noGrp="1"/>
          </p:cNvSpPr>
          <p:nvPr>
            <p:ph type="pic" sz="quarter" idx="31" hasCustomPrompt="1"/>
          </p:nvPr>
        </p:nvSpPr>
        <p:spPr>
          <a:xfrm>
            <a:off x="6415151" y="4253638"/>
            <a:ext cx="1805204" cy="1466666"/>
          </a:xfrm>
        </p:spPr>
        <p:txBody>
          <a:bodyPr rtlCol="0">
            <a:normAutofit/>
          </a:bodyPr>
          <a:lstStyle>
            <a:lvl1pPr marL="0" indent="0" algn="ctr">
              <a:buNone/>
              <a:defRPr sz="1600">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53" name="図プレースホルダー 33">
            <a:extLst>
              <a:ext uri="{FF2B5EF4-FFF2-40B4-BE49-F238E27FC236}">
                <a16:creationId xmlns:a16="http://schemas.microsoft.com/office/drawing/2014/main" id="{7A45718F-1012-47C4-BF29-7462E5C6CB90}"/>
              </a:ext>
            </a:extLst>
          </p:cNvPr>
          <p:cNvSpPr>
            <a:spLocks noGrp="1"/>
          </p:cNvSpPr>
          <p:nvPr>
            <p:ph type="pic" sz="quarter" idx="32" hasCustomPrompt="1"/>
          </p:nvPr>
        </p:nvSpPr>
        <p:spPr>
          <a:xfrm>
            <a:off x="6415151" y="1713954"/>
            <a:ext cx="1805204" cy="1466666"/>
          </a:xfrm>
        </p:spPr>
        <p:txBody>
          <a:bodyPr rtlCol="0">
            <a:normAutofit/>
          </a:bodyPr>
          <a:lstStyle>
            <a:lvl1pPr marL="0" indent="0" algn="ctr">
              <a:buNone/>
              <a:defRPr sz="1600">
                <a:solidFill>
                  <a:schemeClr val="bg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Tree>
    <p:extLst>
      <p:ext uri="{BB962C8B-B14F-4D97-AF65-F5344CB8AC3E}">
        <p14:creationId xmlns:p14="http://schemas.microsoft.com/office/powerpoint/2010/main" val="6277322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2_タイトルのみ">
    <p:spTree>
      <p:nvGrpSpPr>
        <p:cNvPr id="1" name=""/>
        <p:cNvGrpSpPr/>
        <p:nvPr/>
      </p:nvGrpSpPr>
      <p:grpSpPr>
        <a:xfrm>
          <a:off x="0" y="0"/>
          <a:ext cx="0" cy="0"/>
          <a:chOff x="0" y="0"/>
          <a:chExt cx="0" cy="0"/>
        </a:xfrm>
      </p:grpSpPr>
      <p:sp>
        <p:nvSpPr>
          <p:cNvPr id="23" name="長方形 22">
            <a:extLst>
              <a:ext uri="{FF2B5EF4-FFF2-40B4-BE49-F238E27FC236}">
                <a16:creationId xmlns:a16="http://schemas.microsoft.com/office/drawing/2014/main" id="{FBB81E01-55F6-44A7-8ACB-B172EA0F9FB3}"/>
              </a:ext>
            </a:extLst>
          </p:cNvPr>
          <p:cNvSpPr/>
          <p:nvPr userDrawn="1"/>
        </p:nvSpPr>
        <p:spPr>
          <a:xfrm>
            <a:off x="467420" y="3895002"/>
            <a:ext cx="2494721" cy="2067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6" name="長方形 25">
            <a:extLst>
              <a:ext uri="{FF2B5EF4-FFF2-40B4-BE49-F238E27FC236}">
                <a16:creationId xmlns:a16="http://schemas.microsoft.com/office/drawing/2014/main" id="{FAD85DF7-0BE8-4B88-98A1-F5062CDAA964}"/>
              </a:ext>
            </a:extLst>
          </p:cNvPr>
          <p:cNvSpPr/>
          <p:nvPr userDrawn="1"/>
        </p:nvSpPr>
        <p:spPr>
          <a:xfrm>
            <a:off x="3412044" y="3895002"/>
            <a:ext cx="2494721" cy="2067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7" name="長方形 26">
            <a:extLst>
              <a:ext uri="{FF2B5EF4-FFF2-40B4-BE49-F238E27FC236}">
                <a16:creationId xmlns:a16="http://schemas.microsoft.com/office/drawing/2014/main" id="{DF69394C-95D0-4D10-A34D-A35EF27D2806}"/>
              </a:ext>
            </a:extLst>
          </p:cNvPr>
          <p:cNvSpPr/>
          <p:nvPr userDrawn="1"/>
        </p:nvSpPr>
        <p:spPr>
          <a:xfrm>
            <a:off x="6356668" y="3895002"/>
            <a:ext cx="2494721" cy="2067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2" name="長方形 31">
            <a:extLst>
              <a:ext uri="{FF2B5EF4-FFF2-40B4-BE49-F238E27FC236}">
                <a16:creationId xmlns:a16="http://schemas.microsoft.com/office/drawing/2014/main" id="{86DBF753-694A-4503-A33B-73C09E8EE3A5}"/>
              </a:ext>
            </a:extLst>
          </p:cNvPr>
          <p:cNvSpPr/>
          <p:nvPr userDrawn="1"/>
        </p:nvSpPr>
        <p:spPr>
          <a:xfrm>
            <a:off x="9301294" y="3895002"/>
            <a:ext cx="2494721" cy="20672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BADB3C88-F13B-4B5F-920D-B4EFFAA592E5}"/>
              </a:ext>
            </a:extLst>
          </p:cNvPr>
          <p:cNvSpPr>
            <a:spLocks noGrp="1"/>
          </p:cNvSpPr>
          <p:nvPr>
            <p:ph type="title" hasCustomPrompt="1"/>
          </p:nvPr>
        </p:nvSpPr>
        <p:spPr>
          <a:xfrm>
            <a:off x="371475" y="260351"/>
            <a:ext cx="11520488" cy="758824"/>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タイトルのスタイルを編集する</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cxnSp>
        <p:nvCxnSpPr>
          <p:cNvPr id="24" name="直線​​コネクタ(S)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図プレースホルダー 33">
            <a:extLst>
              <a:ext uri="{FF2B5EF4-FFF2-40B4-BE49-F238E27FC236}">
                <a16:creationId xmlns:a16="http://schemas.microsoft.com/office/drawing/2014/main" id="{1644FD94-AD03-4C4F-A1A5-085DD8F56646}"/>
              </a:ext>
            </a:extLst>
          </p:cNvPr>
          <p:cNvSpPr>
            <a:spLocks noGrp="1"/>
          </p:cNvSpPr>
          <p:nvPr>
            <p:ph type="pic" sz="quarter" idx="13" hasCustomPrompt="1"/>
          </p:nvPr>
        </p:nvSpPr>
        <p:spPr>
          <a:xfrm>
            <a:off x="467420" y="1522949"/>
            <a:ext cx="2494721" cy="2226366"/>
          </a:xfrm>
        </p:spPr>
        <p:txBody>
          <a:bodyPr rtlCol="0">
            <a:normAutofit/>
          </a:bodyPr>
          <a:lstStyle>
            <a:lvl1pPr marL="0" indent="0" algn="ctr">
              <a:buNone/>
              <a:defRPr sz="16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28" name="図プレースホルダー 33">
            <a:extLst>
              <a:ext uri="{FF2B5EF4-FFF2-40B4-BE49-F238E27FC236}">
                <a16:creationId xmlns:a16="http://schemas.microsoft.com/office/drawing/2014/main" id="{85BB27A3-DB87-46F4-8CA4-3C04A088E787}"/>
              </a:ext>
            </a:extLst>
          </p:cNvPr>
          <p:cNvSpPr>
            <a:spLocks noGrp="1"/>
          </p:cNvSpPr>
          <p:nvPr>
            <p:ph type="pic" sz="quarter" idx="21" hasCustomPrompt="1"/>
          </p:nvPr>
        </p:nvSpPr>
        <p:spPr>
          <a:xfrm>
            <a:off x="3412045" y="1522949"/>
            <a:ext cx="2494721" cy="2226366"/>
          </a:xfrm>
        </p:spPr>
        <p:txBody>
          <a:bodyPr rtlCol="0">
            <a:normAutofit/>
          </a:bodyPr>
          <a:lstStyle>
            <a:lvl1pPr marL="0" indent="0" algn="ctr">
              <a:buNone/>
              <a:defRPr sz="16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29" name="図プレースホルダー 33">
            <a:extLst>
              <a:ext uri="{FF2B5EF4-FFF2-40B4-BE49-F238E27FC236}">
                <a16:creationId xmlns:a16="http://schemas.microsoft.com/office/drawing/2014/main" id="{F356E399-83ED-4937-A1CC-F591866C0E8C}"/>
              </a:ext>
            </a:extLst>
          </p:cNvPr>
          <p:cNvSpPr>
            <a:spLocks noGrp="1"/>
          </p:cNvSpPr>
          <p:nvPr>
            <p:ph type="pic" sz="quarter" idx="22" hasCustomPrompt="1"/>
          </p:nvPr>
        </p:nvSpPr>
        <p:spPr>
          <a:xfrm>
            <a:off x="6356669" y="1522949"/>
            <a:ext cx="2494721" cy="2226366"/>
          </a:xfrm>
        </p:spPr>
        <p:txBody>
          <a:bodyPr rtlCol="0">
            <a:normAutofit/>
          </a:bodyPr>
          <a:lstStyle>
            <a:lvl1pPr marL="0" indent="0" algn="ctr">
              <a:buNone/>
              <a:defRPr sz="16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30" name="図プレースホルダー 33">
            <a:extLst>
              <a:ext uri="{FF2B5EF4-FFF2-40B4-BE49-F238E27FC236}">
                <a16:creationId xmlns:a16="http://schemas.microsoft.com/office/drawing/2014/main" id="{0967254B-CF1D-4F0D-A7F6-EC4E117B7509}"/>
              </a:ext>
            </a:extLst>
          </p:cNvPr>
          <p:cNvSpPr>
            <a:spLocks noGrp="1"/>
          </p:cNvSpPr>
          <p:nvPr>
            <p:ph type="pic" sz="quarter" idx="23" hasCustomPrompt="1"/>
          </p:nvPr>
        </p:nvSpPr>
        <p:spPr>
          <a:xfrm>
            <a:off x="9301294" y="1522949"/>
            <a:ext cx="2494721" cy="2226366"/>
          </a:xfrm>
        </p:spPr>
        <p:txBody>
          <a:bodyPr rtlCol="0">
            <a:normAutofit/>
          </a:bodyPr>
          <a:lstStyle>
            <a:lvl1pPr marL="0" indent="0" algn="ctr">
              <a:buNone/>
              <a:defRPr sz="16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31" name="テキスト プレースホルダー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604610" y="4123880"/>
            <a:ext cx="2220341" cy="666781"/>
          </a:xfrm>
        </p:spPr>
        <p:txBody>
          <a:bodyPr rtlCol="0" anchor="t">
            <a:noAutofit/>
          </a:bodyPr>
          <a:lstStyle>
            <a:lvl1pPr marL="0" indent="0" algn="ctr">
              <a:buNone/>
              <a:defRPr sz="2000" b="1">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33" name="テキスト プレースホルダー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604610" y="4879254"/>
            <a:ext cx="2220341" cy="666781"/>
          </a:xfrm>
        </p:spPr>
        <p:txBody>
          <a:bodyPr rtlCol="0" anchor="t">
            <a:noAutofit/>
          </a:bodyPr>
          <a:lstStyle>
            <a:lvl1pPr marL="0" indent="0" algn="ctr">
              <a:buNone/>
              <a:defRPr sz="1600" b="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37" name="テキスト プレースホルダー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549235" y="4123880"/>
            <a:ext cx="2220341" cy="666781"/>
          </a:xfrm>
        </p:spPr>
        <p:txBody>
          <a:bodyPr rtlCol="0" anchor="t">
            <a:noAutofit/>
          </a:bodyPr>
          <a:lstStyle>
            <a:lvl1pPr marL="0" indent="0" algn="ctr">
              <a:buNone/>
              <a:defRPr sz="2000" b="1">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38" name="テキスト プレースホルダー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549235" y="4879254"/>
            <a:ext cx="2220341" cy="666781"/>
          </a:xfrm>
        </p:spPr>
        <p:txBody>
          <a:bodyPr rtlCol="0" anchor="t">
            <a:noAutofit/>
          </a:bodyPr>
          <a:lstStyle>
            <a:lvl1pPr marL="0" indent="0" algn="ctr">
              <a:buNone/>
              <a:defRPr sz="1600" b="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0" name="テキスト プレースホルダー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493859" y="4123880"/>
            <a:ext cx="2220341" cy="666781"/>
          </a:xfrm>
        </p:spPr>
        <p:txBody>
          <a:bodyPr rtlCol="0" anchor="t">
            <a:noAutofit/>
          </a:bodyPr>
          <a:lstStyle>
            <a:lvl1pPr marL="0" indent="0" algn="ctr">
              <a:buNone/>
              <a:defRPr sz="2000" b="1">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1" name="テキスト プレースホルダー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493859" y="4879254"/>
            <a:ext cx="2220341" cy="666781"/>
          </a:xfrm>
        </p:spPr>
        <p:txBody>
          <a:bodyPr rtlCol="0" anchor="t">
            <a:noAutofit/>
          </a:bodyPr>
          <a:lstStyle>
            <a:lvl1pPr marL="0" indent="0" algn="ctr">
              <a:buNone/>
              <a:defRPr sz="1600" b="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2" name="テキスト プレースホルダー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438486" y="4123880"/>
            <a:ext cx="2220341" cy="666781"/>
          </a:xfrm>
        </p:spPr>
        <p:txBody>
          <a:bodyPr rtlCol="0" anchor="t">
            <a:noAutofit/>
          </a:bodyPr>
          <a:lstStyle>
            <a:lvl1pPr marL="0" indent="0" algn="ctr">
              <a:buNone/>
              <a:defRPr sz="2000" b="1">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
        <p:nvSpPr>
          <p:cNvPr id="44" name="テキスト プレースホルダー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438486" y="4879254"/>
            <a:ext cx="2220341" cy="666781"/>
          </a:xfrm>
        </p:spPr>
        <p:txBody>
          <a:bodyPr rtlCol="0" anchor="t">
            <a:noAutofit/>
          </a:bodyPr>
          <a:lstStyle>
            <a:lvl1pPr marL="0" indent="0" algn="ctr">
              <a:buNone/>
              <a:defRPr sz="1600" b="0">
                <a:solidFill>
                  <a:schemeClr val="bg1"/>
                </a:solidFill>
                <a:latin typeface="Meiryo UI" panose="020B0604030504040204" pitchFamily="50" charset="-128"/>
                <a:ea typeface="Meiryo UI" panose="020B0604030504040204" pitchFamily="50" charset="-128"/>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ja-JP" altLang="en-US" noProof="0"/>
              <a:t>ここにテキストを追加</a:t>
            </a:r>
          </a:p>
        </p:txBody>
      </p:sp>
    </p:spTree>
    <p:extLst>
      <p:ext uri="{BB962C8B-B14F-4D97-AF65-F5344CB8AC3E}">
        <p14:creationId xmlns:p14="http://schemas.microsoft.com/office/powerpoint/2010/main" val="5653828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4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lvl1pPr>
              <a:defRPr>
                <a:latin typeface="Meiryo UI" panose="020B0604030504040204" pitchFamily="50" charset="-128"/>
                <a:ea typeface="Meiryo UI" panose="020B0604030504040204" pitchFamily="50" charset="-128"/>
              </a:defRPr>
            </a:lvl1pPr>
          </a:lstStyle>
          <a:p>
            <a:fld id="{03DC2DEF-D2FE-4B45-ABA4-9F153FD1C98A}" type="slidenum">
              <a:rPr lang="en-US" altLang="ja-JP" noProof="0" smtClean="0"/>
              <a:pPr/>
              <a:t>‹#›</a:t>
            </a:fld>
            <a:endParaRPr lang="ja-JP" altLang="en-US" noProof="0"/>
          </a:p>
        </p:txBody>
      </p:sp>
      <p:cxnSp>
        <p:nvCxnSpPr>
          <p:cNvPr id="24" name="直線​​コネクタ(S)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グラフ プレースホルダー 3">
            <a:extLst>
              <a:ext uri="{FF2B5EF4-FFF2-40B4-BE49-F238E27FC236}">
                <a16:creationId xmlns:a16="http://schemas.microsoft.com/office/drawing/2014/main" id="{56084AEC-DB39-4367-A213-BB2FE4AD38BE}"/>
              </a:ext>
            </a:extLst>
          </p:cNvPr>
          <p:cNvSpPr>
            <a:spLocks noGrp="1"/>
          </p:cNvSpPr>
          <p:nvPr>
            <p:ph type="chart" sz="quarter" idx="13" hasCustomPrompt="1"/>
          </p:nvPr>
        </p:nvSpPr>
        <p:spPr>
          <a:xfrm>
            <a:off x="4900613" y="1233488"/>
            <a:ext cx="6991350" cy="4967287"/>
          </a:xfrm>
        </p:spPr>
        <p:txBody>
          <a:bodyPr rtlCol="0">
            <a:normAutofit/>
          </a:bodyPr>
          <a:lstStyle>
            <a:lvl1pPr marL="0" indent="0" algn="ctr">
              <a:buNone/>
              <a:defRPr sz="2000">
                <a:latin typeface="Meiryo UI" panose="020B0604030504040204" pitchFamily="50" charset="-128"/>
                <a:ea typeface="Meiryo UI" panose="020B0604030504040204" pitchFamily="50" charset="-128"/>
              </a:defRPr>
            </a:lvl1pPr>
          </a:lstStyle>
          <a:p>
            <a:pPr rtl="0"/>
            <a:r>
              <a:rPr lang="ja-JP" altLang="en-US" noProof="0"/>
              <a:t>アイコンをクリックしてグラフを追加</a:t>
            </a:r>
          </a:p>
        </p:txBody>
      </p:sp>
      <p:sp>
        <p:nvSpPr>
          <p:cNvPr id="25" name="長方形 24">
            <a:extLst>
              <a:ext uri="{FF2B5EF4-FFF2-40B4-BE49-F238E27FC236}">
                <a16:creationId xmlns:a16="http://schemas.microsoft.com/office/drawing/2014/main" id="{D928258E-48B5-471F-BC61-B45FB2CA51BA}"/>
              </a:ext>
            </a:extLst>
          </p:cNvPr>
          <p:cNvSpPr/>
          <p:nvPr userDrawn="1"/>
        </p:nvSpPr>
        <p:spPr>
          <a:xfrm>
            <a:off x="371474" y="1233488"/>
            <a:ext cx="4419187"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6" name="テキスト プレースホルダー 5">
            <a:extLst>
              <a:ext uri="{FF2B5EF4-FFF2-40B4-BE49-F238E27FC236}">
                <a16:creationId xmlns:a16="http://schemas.microsoft.com/office/drawing/2014/main" id="{9867FAC3-5109-4D5D-8105-FC48313396C4}"/>
              </a:ext>
            </a:extLst>
          </p:cNvPr>
          <p:cNvSpPr>
            <a:spLocks noGrp="1"/>
          </p:cNvSpPr>
          <p:nvPr>
            <p:ph type="body" sz="quarter" idx="14" hasCustomPrompt="1"/>
          </p:nvPr>
        </p:nvSpPr>
        <p:spPr>
          <a:xfrm>
            <a:off x="546100" y="1450975"/>
            <a:ext cx="4065588" cy="4552950"/>
          </a:xfrm>
        </p:spPr>
        <p:txBody>
          <a:bodyPr rtlCol="0">
            <a:normAutofit/>
          </a:bodyPr>
          <a:lstStyle>
            <a:lvl1pPr>
              <a:defRPr sz="2400">
                <a:solidFill>
                  <a:schemeClr val="bg1"/>
                </a:solidFill>
                <a:latin typeface="Meiryo UI" panose="020B0604030504040204" pitchFamily="50" charset="-128"/>
                <a:ea typeface="Meiryo UI" panose="020B0604030504040204" pitchFamily="50" charset="-128"/>
              </a:defRPr>
            </a:lvl1pPr>
            <a:lvl2pPr>
              <a:defRPr sz="2000">
                <a:solidFill>
                  <a:schemeClr val="bg1"/>
                </a:solidFill>
                <a:latin typeface="Meiryo UI" panose="020B0604030504040204" pitchFamily="50" charset="-128"/>
                <a:ea typeface="Meiryo UI" panose="020B0604030504040204" pitchFamily="50" charset="-128"/>
              </a:defRPr>
            </a:lvl2pPr>
            <a:lvl3pPr>
              <a:defRPr sz="1800">
                <a:solidFill>
                  <a:schemeClr val="bg1"/>
                </a:solidFill>
                <a:latin typeface="Meiryo UI" panose="020B0604030504040204" pitchFamily="50" charset="-128"/>
                <a:ea typeface="Meiryo UI" panose="020B0604030504040204" pitchFamily="50" charset="-128"/>
              </a:defRPr>
            </a:lvl3pPr>
            <a:lvl4pPr>
              <a:defRPr sz="1600">
                <a:solidFill>
                  <a:schemeClr val="bg1"/>
                </a:solidFill>
                <a:latin typeface="Meiryo UI" panose="020B0604030504040204" pitchFamily="50" charset="-128"/>
                <a:ea typeface="Meiryo UI" panose="020B0604030504040204" pitchFamily="50" charset="-128"/>
              </a:defRPr>
            </a:lvl4pPr>
            <a:lvl5pPr>
              <a:defRPr sz="1600">
                <a:solidFill>
                  <a:schemeClr val="bg1"/>
                </a:solidFill>
                <a:latin typeface="Meiryo UI" panose="020B0604030504040204" pitchFamily="50" charset="-128"/>
                <a:ea typeface="Meiryo UI" panose="020B0604030504040204" pitchFamily="50" charset="-128"/>
              </a:defRPr>
            </a:lvl5p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10596796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5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ja-JP" altLang="en-US" noProof="0"/>
              <a:t>マスター タイトルの書式設定</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n-US" altLang="ja-JP" noProof="0" smtClean="0"/>
              <a:t>‹#›</a:t>
            </a:fld>
            <a:endParaRPr lang="ja-JP" altLang="en-US" noProof="0"/>
          </a:p>
        </p:txBody>
      </p:sp>
      <p:cxnSp>
        <p:nvCxnSpPr>
          <p:cNvPr id="24" name="直線​​コネクタ(S)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グラフ プレースホルダー 3">
            <a:extLst>
              <a:ext uri="{FF2B5EF4-FFF2-40B4-BE49-F238E27FC236}">
                <a16:creationId xmlns:a16="http://schemas.microsoft.com/office/drawing/2014/main" id="{56084AEC-DB39-4367-A213-BB2FE4AD38BE}"/>
              </a:ext>
            </a:extLst>
          </p:cNvPr>
          <p:cNvSpPr>
            <a:spLocks noGrp="1"/>
          </p:cNvSpPr>
          <p:nvPr>
            <p:ph type="chart" sz="quarter" idx="13" hasCustomPrompt="1"/>
          </p:nvPr>
        </p:nvSpPr>
        <p:spPr>
          <a:xfrm>
            <a:off x="371475" y="1233488"/>
            <a:ext cx="7450621" cy="4967287"/>
          </a:xfrm>
        </p:spPr>
        <p:txBody>
          <a:bodyPr rtlCol="0">
            <a:normAutofit/>
          </a:bodyPr>
          <a:lstStyle>
            <a:lvl1pPr marL="0" indent="0" algn="ctr">
              <a:buNone/>
              <a:defRPr sz="2000"/>
            </a:lvl1pPr>
          </a:lstStyle>
          <a:p>
            <a:pPr rtl="0"/>
            <a:r>
              <a:rPr lang="ja-JP" altLang="en-US" noProof="0"/>
              <a:t>アイコンをクリックしてグラフを追加</a:t>
            </a:r>
          </a:p>
        </p:txBody>
      </p:sp>
      <p:sp>
        <p:nvSpPr>
          <p:cNvPr id="5" name="図プレースホルダー 4">
            <a:extLst>
              <a:ext uri="{FF2B5EF4-FFF2-40B4-BE49-F238E27FC236}">
                <a16:creationId xmlns:a16="http://schemas.microsoft.com/office/drawing/2014/main" id="{F1D1D3DC-359F-47D3-A498-6E5DEF615BD3}"/>
              </a:ext>
            </a:extLst>
          </p:cNvPr>
          <p:cNvSpPr>
            <a:spLocks noGrp="1"/>
          </p:cNvSpPr>
          <p:nvPr>
            <p:ph type="pic" sz="quarter" idx="14" hasCustomPrompt="1"/>
          </p:nvPr>
        </p:nvSpPr>
        <p:spPr>
          <a:xfrm>
            <a:off x="7940675" y="1233488"/>
            <a:ext cx="3951288" cy="4967287"/>
          </a:xfrm>
        </p:spPr>
        <p:txBody>
          <a:bodyPr rtlCol="0">
            <a:normAutofit/>
          </a:bodyPr>
          <a:lstStyle>
            <a:lvl1pPr marL="0" indent="0" algn="ctr">
              <a:buNone/>
              <a:defRPr sz="2000"/>
            </a:lvl1pPr>
          </a:lstStyle>
          <a:p>
            <a:pPr rtl="0"/>
            <a:r>
              <a:rPr lang="ja-JP" altLang="en-US" noProof="0"/>
              <a:t>アイコンをクリックして画像を追加</a:t>
            </a:r>
          </a:p>
        </p:txBody>
      </p:sp>
    </p:spTree>
    <p:extLst>
      <p:ext uri="{BB962C8B-B14F-4D97-AF65-F5344CB8AC3E}">
        <p14:creationId xmlns:p14="http://schemas.microsoft.com/office/powerpoint/2010/main" val="38405930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6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ja-JP" altLang="en-US" noProof="0"/>
              <a:t>マスター タイトルの書式設定</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n-US" altLang="ja-JP" noProof="0" smtClean="0"/>
              <a:t>‹#›</a:t>
            </a:fld>
            <a:endParaRPr lang="ja-JP" altLang="en-US" noProof="0"/>
          </a:p>
        </p:txBody>
      </p:sp>
      <p:cxnSp>
        <p:nvCxnSpPr>
          <p:cNvPr id="24" name="直線​​コネクタ(S)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グラフ プレースホルダー 3">
            <a:extLst>
              <a:ext uri="{FF2B5EF4-FFF2-40B4-BE49-F238E27FC236}">
                <a16:creationId xmlns:a16="http://schemas.microsoft.com/office/drawing/2014/main" id="{56084AEC-DB39-4367-A213-BB2FE4AD38BE}"/>
              </a:ext>
            </a:extLst>
          </p:cNvPr>
          <p:cNvSpPr>
            <a:spLocks noGrp="1"/>
          </p:cNvSpPr>
          <p:nvPr>
            <p:ph type="chart" sz="quarter" idx="13" hasCustomPrompt="1"/>
          </p:nvPr>
        </p:nvSpPr>
        <p:spPr>
          <a:xfrm>
            <a:off x="381415" y="1233488"/>
            <a:ext cx="5512490" cy="4967287"/>
          </a:xfrm>
        </p:spPr>
        <p:txBody>
          <a:bodyPr rtlCol="0">
            <a:normAutofit/>
          </a:bodyPr>
          <a:lstStyle>
            <a:lvl1pPr marL="0" indent="0" algn="ctr">
              <a:buNone/>
              <a:defRPr sz="2000"/>
            </a:lvl1pPr>
          </a:lstStyle>
          <a:p>
            <a:pPr rtl="0"/>
            <a:r>
              <a:rPr lang="ja-JP" altLang="en-US" noProof="0"/>
              <a:t>アイコンをクリックしてグラフを追加</a:t>
            </a:r>
          </a:p>
        </p:txBody>
      </p:sp>
      <p:sp>
        <p:nvSpPr>
          <p:cNvPr id="7" name="グラフ プレースホルダー 3">
            <a:extLst>
              <a:ext uri="{FF2B5EF4-FFF2-40B4-BE49-F238E27FC236}">
                <a16:creationId xmlns:a16="http://schemas.microsoft.com/office/drawing/2014/main" id="{6750280A-6976-42F9-B984-8601DD1972DC}"/>
              </a:ext>
            </a:extLst>
          </p:cNvPr>
          <p:cNvSpPr>
            <a:spLocks noGrp="1"/>
          </p:cNvSpPr>
          <p:nvPr>
            <p:ph type="chart" sz="quarter" idx="14" hasCustomPrompt="1"/>
          </p:nvPr>
        </p:nvSpPr>
        <p:spPr>
          <a:xfrm>
            <a:off x="6379473" y="1233488"/>
            <a:ext cx="5512490" cy="4967287"/>
          </a:xfrm>
        </p:spPr>
        <p:txBody>
          <a:bodyPr rtlCol="0">
            <a:normAutofit/>
          </a:bodyPr>
          <a:lstStyle>
            <a:lvl1pPr marL="0" indent="0" algn="ctr">
              <a:buNone/>
              <a:defRPr sz="2000"/>
            </a:lvl1pPr>
          </a:lstStyle>
          <a:p>
            <a:pPr rtl="0"/>
            <a:r>
              <a:rPr lang="ja-JP" altLang="en-US" noProof="0"/>
              <a:t>アイコンをクリックしてグラフを追加</a:t>
            </a:r>
          </a:p>
        </p:txBody>
      </p:sp>
      <p:cxnSp>
        <p:nvCxnSpPr>
          <p:cNvPr id="6" name="直線​​コネクタ(S) 5">
            <a:extLst>
              <a:ext uri="{FF2B5EF4-FFF2-40B4-BE49-F238E27FC236}">
                <a16:creationId xmlns:a16="http://schemas.microsoft.com/office/drawing/2014/main" id="{5E63221D-DF23-4F80-AB42-A74C1B1CB425}"/>
              </a:ext>
            </a:extLst>
          </p:cNvPr>
          <p:cNvCxnSpPr/>
          <p:nvPr userDrawn="1"/>
        </p:nvCxnSpPr>
        <p:spPr>
          <a:xfrm>
            <a:off x="6125817" y="1233488"/>
            <a:ext cx="0" cy="49672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7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ja-JP" altLang="en-US" noProof="0"/>
              <a:t>マスター タイトルの書式設定</a:t>
            </a:r>
          </a:p>
        </p:txBody>
      </p:sp>
      <p:sp>
        <p:nvSpPr>
          <p:cNvPr id="17" name="スライド番号プレースホルダー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n-US" altLang="ja-JP" noProof="0" smtClean="0"/>
              <a:t>‹#›</a:t>
            </a:fld>
            <a:endParaRPr lang="ja-JP" altLang="en-US" noProof="0"/>
          </a:p>
        </p:txBody>
      </p:sp>
      <p:cxnSp>
        <p:nvCxnSpPr>
          <p:cNvPr id="24" name="直線​​コネクタ(S)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グラフ プレースホルダー 3">
            <a:extLst>
              <a:ext uri="{FF2B5EF4-FFF2-40B4-BE49-F238E27FC236}">
                <a16:creationId xmlns:a16="http://schemas.microsoft.com/office/drawing/2014/main" id="{56084AEC-DB39-4367-A213-BB2FE4AD38BE}"/>
              </a:ext>
            </a:extLst>
          </p:cNvPr>
          <p:cNvSpPr>
            <a:spLocks noGrp="1"/>
          </p:cNvSpPr>
          <p:nvPr>
            <p:ph type="chart" sz="quarter" idx="13" hasCustomPrompt="1"/>
          </p:nvPr>
        </p:nvSpPr>
        <p:spPr>
          <a:xfrm>
            <a:off x="510622" y="1362696"/>
            <a:ext cx="5552246" cy="2294899"/>
          </a:xfrm>
        </p:spPr>
        <p:txBody>
          <a:bodyPr rtlCol="0">
            <a:normAutofit/>
          </a:bodyPr>
          <a:lstStyle>
            <a:lvl1pPr marL="0" indent="0" algn="ctr">
              <a:buNone/>
              <a:defRPr sz="2000"/>
            </a:lvl1pPr>
          </a:lstStyle>
          <a:p>
            <a:pPr rtl="0"/>
            <a:r>
              <a:rPr lang="ja-JP" altLang="en-US" noProof="0"/>
              <a:t>アイコンをクリックしてグラフを追加</a:t>
            </a:r>
          </a:p>
        </p:txBody>
      </p:sp>
      <p:sp>
        <p:nvSpPr>
          <p:cNvPr id="9" name="グラフ プレースホルダー 3">
            <a:extLst>
              <a:ext uri="{FF2B5EF4-FFF2-40B4-BE49-F238E27FC236}">
                <a16:creationId xmlns:a16="http://schemas.microsoft.com/office/drawing/2014/main" id="{3CC4F2FB-E360-40E2-BDA5-455EB243C216}"/>
              </a:ext>
            </a:extLst>
          </p:cNvPr>
          <p:cNvSpPr>
            <a:spLocks noGrp="1"/>
          </p:cNvSpPr>
          <p:nvPr>
            <p:ph type="chart" sz="quarter" idx="14" hasCustomPrompt="1"/>
          </p:nvPr>
        </p:nvSpPr>
        <p:spPr>
          <a:xfrm>
            <a:off x="500682" y="3781218"/>
            <a:ext cx="5552246" cy="2294899"/>
          </a:xfrm>
        </p:spPr>
        <p:txBody>
          <a:bodyPr rtlCol="0">
            <a:normAutofit/>
          </a:bodyPr>
          <a:lstStyle>
            <a:lvl1pPr marL="0" indent="0" algn="ctr">
              <a:buNone/>
              <a:defRPr sz="2000"/>
            </a:lvl1pPr>
          </a:lstStyle>
          <a:p>
            <a:pPr rtl="0"/>
            <a:r>
              <a:rPr lang="ja-JP" altLang="en-US" noProof="0"/>
              <a:t>アイコンをクリックしてグラフを追加</a:t>
            </a:r>
          </a:p>
        </p:txBody>
      </p:sp>
      <p:sp>
        <p:nvSpPr>
          <p:cNvPr id="10" name="グラフ プレースホルダー 3">
            <a:extLst>
              <a:ext uri="{FF2B5EF4-FFF2-40B4-BE49-F238E27FC236}">
                <a16:creationId xmlns:a16="http://schemas.microsoft.com/office/drawing/2014/main" id="{6373EAFD-6648-4861-97FB-A3961B86C814}"/>
              </a:ext>
            </a:extLst>
          </p:cNvPr>
          <p:cNvSpPr>
            <a:spLocks noGrp="1"/>
          </p:cNvSpPr>
          <p:nvPr>
            <p:ph type="chart" sz="quarter" idx="15" hasCustomPrompt="1"/>
          </p:nvPr>
        </p:nvSpPr>
        <p:spPr>
          <a:xfrm>
            <a:off x="6208643" y="1367561"/>
            <a:ext cx="5552246" cy="2294899"/>
          </a:xfrm>
        </p:spPr>
        <p:txBody>
          <a:bodyPr rtlCol="0">
            <a:normAutofit/>
          </a:bodyPr>
          <a:lstStyle>
            <a:lvl1pPr marL="0" indent="0" algn="ctr">
              <a:buNone/>
              <a:defRPr sz="2000"/>
            </a:lvl1pPr>
          </a:lstStyle>
          <a:p>
            <a:pPr rtl="0"/>
            <a:r>
              <a:rPr lang="ja-JP" altLang="en-US" noProof="0"/>
              <a:t>アイコンをクリックしてグラフを追加</a:t>
            </a:r>
          </a:p>
        </p:txBody>
      </p:sp>
      <p:sp>
        <p:nvSpPr>
          <p:cNvPr id="11" name="グラフ プレースホルダー 3">
            <a:extLst>
              <a:ext uri="{FF2B5EF4-FFF2-40B4-BE49-F238E27FC236}">
                <a16:creationId xmlns:a16="http://schemas.microsoft.com/office/drawing/2014/main" id="{CF0E102C-57E1-46ED-BE41-21C356F42BAD}"/>
              </a:ext>
            </a:extLst>
          </p:cNvPr>
          <p:cNvSpPr>
            <a:spLocks noGrp="1"/>
          </p:cNvSpPr>
          <p:nvPr>
            <p:ph type="chart" sz="quarter" idx="16" hasCustomPrompt="1"/>
          </p:nvPr>
        </p:nvSpPr>
        <p:spPr>
          <a:xfrm>
            <a:off x="6198703" y="3786083"/>
            <a:ext cx="5552246" cy="2294899"/>
          </a:xfrm>
        </p:spPr>
        <p:txBody>
          <a:bodyPr rtlCol="0">
            <a:normAutofit/>
          </a:bodyPr>
          <a:lstStyle>
            <a:lvl1pPr marL="0" indent="0" algn="ctr">
              <a:buNone/>
              <a:defRPr sz="2000"/>
            </a:lvl1pPr>
          </a:lstStyle>
          <a:p>
            <a:pPr rtl="0"/>
            <a:r>
              <a:rPr lang="ja-JP" altLang="en-US" noProof="0"/>
              <a:t>アイコンをクリックしてグラフを追加</a:t>
            </a:r>
          </a:p>
        </p:txBody>
      </p:sp>
    </p:spTree>
    <p:extLst>
      <p:ext uri="{BB962C8B-B14F-4D97-AF65-F5344CB8AC3E}">
        <p14:creationId xmlns:p14="http://schemas.microsoft.com/office/powerpoint/2010/main" val="1020844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6_タイトル スライド">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図プレースホルダー 8">
            <a:extLst>
              <a:ext uri="{FF2B5EF4-FFF2-40B4-BE49-F238E27FC236}">
                <a16:creationId xmlns:a16="http://schemas.microsoft.com/office/drawing/2014/main" id="{2D02598E-521E-41CD-B068-134834CFF4FF}"/>
              </a:ext>
            </a:extLst>
          </p:cNvPr>
          <p:cNvSpPr>
            <a:spLocks noGrp="1"/>
          </p:cNvSpPr>
          <p:nvPr>
            <p:ph type="pic" sz="quarter" idx="10" hasCustomPrompt="1"/>
          </p:nvPr>
        </p:nvSpPr>
        <p:spPr>
          <a:xfrm>
            <a:off x="0" y="0"/>
            <a:ext cx="12192000" cy="6857999"/>
          </a:xfrm>
          <a:solidFill>
            <a:schemeClr val="bg1">
              <a:lumMod val="95000"/>
            </a:schemeClr>
          </a:solidFill>
        </p:spPr>
        <p:txBody>
          <a:bodyPr rtlCol="0">
            <a:normAutofit/>
          </a:bodyPr>
          <a:lstStyle>
            <a:lvl1pPr marL="0" indent="0" algn="ctr">
              <a:buNone/>
              <a:defRPr sz="1800">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2" name="タイトル 1">
            <a:extLst>
              <a:ext uri="{FF2B5EF4-FFF2-40B4-BE49-F238E27FC236}">
                <a16:creationId xmlns:a16="http://schemas.microsoft.com/office/drawing/2014/main" id="{4E8B51C6-9166-4F67-995A-396809E6533C}"/>
              </a:ext>
            </a:extLst>
          </p:cNvPr>
          <p:cNvSpPr>
            <a:spLocks noGrp="1"/>
          </p:cNvSpPr>
          <p:nvPr>
            <p:ph type="ctrTitle" hasCustomPrompt="1"/>
          </p:nvPr>
        </p:nvSpPr>
        <p:spPr>
          <a:xfrm>
            <a:off x="1727201" y="2337595"/>
            <a:ext cx="8737600" cy="2182811"/>
          </a:xfrm>
        </p:spPr>
        <p:txBody>
          <a:bodyPr rtlCol="0" anchor="ctr">
            <a:normAutofit/>
          </a:bodyPr>
          <a:lstStyle>
            <a:lvl1pPr algn="ctr">
              <a:defRPr sz="11500">
                <a:solidFill>
                  <a:schemeClr val="tx1"/>
                </a:solidFill>
                <a:latin typeface="Meiryo UI" panose="020B0604030504040204" pitchFamily="50" charset="-128"/>
                <a:ea typeface="Meiryo UI" panose="020B0604030504040204" pitchFamily="50" charset="-128"/>
              </a:defRPr>
            </a:lvl1pPr>
          </a:lstStyle>
          <a:p>
            <a:pPr rtl="0"/>
            <a:r>
              <a:rPr lang="ja-JP" altLang="en-US" noProof="0"/>
              <a:t>ありがとうございます</a:t>
            </a:r>
          </a:p>
        </p:txBody>
      </p:sp>
    </p:spTree>
    <p:extLst>
      <p:ext uri="{BB962C8B-B14F-4D97-AF65-F5344CB8AC3E}">
        <p14:creationId xmlns:p14="http://schemas.microsoft.com/office/powerpoint/2010/main" val="275753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2410011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174334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DC2DEF-D2FE-4B45-ABA4-9F153FD1C98A}" type="slidenum">
              <a:rPr lang="en-US" altLang="ja-JP" noProof="0" smtClean="0"/>
              <a:pPr/>
              <a:t>‹#›</a:t>
            </a:fld>
            <a:endParaRPr lang="ja-JP" altLang="en-US" noProof="0"/>
          </a:p>
        </p:txBody>
      </p:sp>
    </p:spTree>
    <p:extLst>
      <p:ext uri="{BB962C8B-B14F-4D97-AF65-F5344CB8AC3E}">
        <p14:creationId xmlns:p14="http://schemas.microsoft.com/office/powerpoint/2010/main" val="285900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pPr rtl="0"/>
            <a:fld id="{03DC2DEF-D2FE-4B45-ABA4-9F153FD1C98A}" type="slidenum">
              <a:rPr lang="en-US" altLang="ja-JP" noProof="0" smtClean="0"/>
              <a:t>‹#›</a:t>
            </a:fld>
            <a:endParaRPr lang="ja-JP" altLang="en-US" noProof="0"/>
          </a:p>
        </p:txBody>
      </p:sp>
    </p:spTree>
    <p:extLst>
      <p:ext uri="{BB962C8B-B14F-4D97-AF65-F5344CB8AC3E}">
        <p14:creationId xmlns:p14="http://schemas.microsoft.com/office/powerpoint/2010/main" val="121138447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heme" Target="../theme/theme1.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C2DEF-D2FE-4B45-ABA4-9F153FD1C98A}" type="slidenum">
              <a:rPr lang="en-US" altLang="ja-JP" noProof="0" smtClean="0"/>
              <a:pPr/>
              <a:t>‹#›</a:t>
            </a:fld>
            <a:endParaRPr lang="ja-JP" altLang="en-US" noProof="0"/>
          </a:p>
        </p:txBody>
      </p:sp>
      <p:sp>
        <p:nvSpPr>
          <p:cNvPr id="7" name="長方形 6">
            <a:extLst>
              <a:ext uri="{FF2B5EF4-FFF2-40B4-BE49-F238E27FC236}">
                <a16:creationId xmlns:a16="http://schemas.microsoft.com/office/drawing/2014/main" id="{6D7E8481-8EB1-4001-AFD2-13F9D607F08E}"/>
              </a:ext>
            </a:extLst>
          </p:cNvPr>
          <p:cNvSpPr/>
          <p:nvPr userDrawn="1"/>
        </p:nvSpPr>
        <p:spPr>
          <a:xfrm>
            <a:off x="11229975" y="6512060"/>
            <a:ext cx="962025" cy="345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8A6199F0-F9C0-4FBB-92DB-AEBEBE7F2B29}"/>
              </a:ext>
            </a:extLst>
          </p:cNvPr>
          <p:cNvSpPr/>
          <p:nvPr userDrawn="1"/>
        </p:nvSpPr>
        <p:spPr>
          <a:xfrm>
            <a:off x="0" y="260350"/>
            <a:ext cx="300037" cy="7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84274948"/>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 id="2147484176" r:id="rId12"/>
    <p:sldLayoutId id="2147484177" r:id="rId13"/>
    <p:sldLayoutId id="2147484178" r:id="rId14"/>
    <p:sldLayoutId id="2147484179" r:id="rId15"/>
    <p:sldLayoutId id="2147484180" r:id="rId16"/>
    <p:sldLayoutId id="2147483649" r:id="rId17"/>
    <p:sldLayoutId id="2147483661" r:id="rId18"/>
    <p:sldLayoutId id="2147483662" r:id="rId19"/>
    <p:sldLayoutId id="2147483663" r:id="rId20"/>
    <p:sldLayoutId id="2147483664" r:id="rId21"/>
    <p:sldLayoutId id="2147483665" r:id="rId22"/>
    <p:sldLayoutId id="2147483666" r:id="rId23"/>
    <p:sldLayoutId id="2147483667" r:id="rId24"/>
    <p:sldLayoutId id="2147483669" r:id="rId25"/>
    <p:sldLayoutId id="2147483670" r:id="rId26"/>
    <p:sldLayoutId id="2147483671" r:id="rId27"/>
    <p:sldLayoutId id="2147483672" r:id="rId28"/>
    <p:sldLayoutId id="2147483673" r:id="rId29"/>
    <p:sldLayoutId id="2147483652" r:id="rId30"/>
    <p:sldLayoutId id="2147483674" r:id="rId31"/>
    <p:sldLayoutId id="2147483675" r:id="rId32"/>
    <p:sldLayoutId id="2147483676" r:id="rId33"/>
    <p:sldLayoutId id="2147483677" r:id="rId34"/>
    <p:sldLayoutId id="2147483655" r:id="rId35"/>
    <p:sldLayoutId id="2147483678" r:id="rId36"/>
    <p:sldLayoutId id="2147483679" r:id="rId37"/>
    <p:sldLayoutId id="2147483680" r:id="rId38"/>
    <p:sldLayoutId id="2147483681" r:id="rId39"/>
    <p:sldLayoutId id="2147483653" r:id="rId40"/>
    <p:sldLayoutId id="2147483682" r:id="rId41"/>
    <p:sldLayoutId id="2147483683" r:id="rId42"/>
    <p:sldLayoutId id="2147483685" r:id="rId43"/>
    <p:sldLayoutId id="2147483654" r:id="rId44"/>
    <p:sldLayoutId id="2147483687" r:id="rId45"/>
    <p:sldLayoutId id="2147483689" r:id="rId46"/>
    <p:sldLayoutId id="2147483688" r:id="rId47"/>
    <p:sldLayoutId id="2147483691" r:id="rId48"/>
    <p:sldLayoutId id="2147483692" r:id="rId49"/>
    <p:sldLayoutId id="2147483693" r:id="rId50"/>
    <p:sldLayoutId id="2147483694" r:id="rId51"/>
    <p:sldLayoutId id="2147483696" r:id="rId52"/>
    <p:sldLayoutId id="2147483697" r:id="rId53"/>
    <p:sldLayoutId id="2147483699" r:id="rId54"/>
    <p:sldLayoutId id="2147483700" r:id="rId55"/>
    <p:sldLayoutId id="2147483701" r:id="rId56"/>
    <p:sldLayoutId id="2147483702" r:id="rId57"/>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1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7.png"/><Relationship Id="rId17" Type="http://schemas.openxmlformats.org/officeDocument/2006/relationships/image" Target="../media/image12.svg"/><Relationship Id="rId2" Type="http://schemas.openxmlformats.org/officeDocument/2006/relationships/notesSlide" Target="../notesSlides/notesSlide3.xml"/><Relationship Id="rId16" Type="http://schemas.openxmlformats.org/officeDocument/2006/relationships/image" Target="../media/image11.png"/><Relationship Id="rId1" Type="http://schemas.openxmlformats.org/officeDocument/2006/relationships/slideLayout" Target="../slideLayouts/slideLayout14.xml"/><Relationship Id="rId6" Type="http://schemas.openxmlformats.org/officeDocument/2006/relationships/diagramColors" Target="../diagrams/colors1.xml"/><Relationship Id="rId11" Type="http://schemas.openxmlformats.org/officeDocument/2006/relationships/image" Target="../media/image6.svg"/><Relationship Id="rId5" Type="http://schemas.openxmlformats.org/officeDocument/2006/relationships/diagramQuickStyle" Target="../diagrams/quickStyle1.xml"/><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diagramLayout" Target="../diagrams/layout1.xml"/><Relationship Id="rId9" Type="http://schemas.openxmlformats.org/officeDocument/2006/relationships/image" Target="../media/image4.svg"/><Relationship Id="rId1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14.sv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プレースホルダー 5">
            <a:extLst>
              <a:ext uri="{FF2B5EF4-FFF2-40B4-BE49-F238E27FC236}">
                <a16:creationId xmlns:a16="http://schemas.microsoft.com/office/drawing/2014/main" id="{251CEBEB-5088-4E63-81A4-0DCEB5B45207}"/>
              </a:ext>
              <a:ext uri="{C183D7F6-B498-43B3-948B-1728B52AA6E4}">
                <adec:decorative xmlns:adec="http://schemas.microsoft.com/office/drawing/2017/decorative" val="1"/>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l="39" r="39"/>
          <a:stretch>
            <a:fillRect/>
          </a:stretch>
        </p:blipFill>
        <p:spPr>
          <a:xfrm>
            <a:off x="571500" y="23004"/>
            <a:ext cx="6034088" cy="6857999"/>
          </a:xfrm>
        </p:spPr>
      </p:pic>
      <p:sp>
        <p:nvSpPr>
          <p:cNvPr id="3" name="タイトル 2">
            <a:extLst>
              <a:ext uri="{FF2B5EF4-FFF2-40B4-BE49-F238E27FC236}">
                <a16:creationId xmlns:a16="http://schemas.microsoft.com/office/drawing/2014/main" id="{3D71C9CD-CAE8-4AC8-936D-333769D479E5}"/>
              </a:ext>
            </a:extLst>
          </p:cNvPr>
          <p:cNvSpPr>
            <a:spLocks noGrp="1"/>
          </p:cNvSpPr>
          <p:nvPr>
            <p:ph type="ctrTitle"/>
          </p:nvPr>
        </p:nvSpPr>
        <p:spPr>
          <a:xfrm>
            <a:off x="6911376" y="1665660"/>
            <a:ext cx="4986338" cy="2685300"/>
          </a:xfrm>
        </p:spPr>
        <p:txBody>
          <a:bodyPr rtlCol="0">
            <a:normAutofit fontScale="90000"/>
          </a:bodyPr>
          <a:lstStyle/>
          <a:p>
            <a:pPr algn="ctr"/>
            <a:r>
              <a:rPr lang="ja-JP" altLang="en-US" sz="4400" dirty="0">
                <a:solidFill>
                  <a:srgbClr val="003366"/>
                </a:solidFill>
                <a:latin typeface="Meiryo UI" panose="020B0604030504040204" pitchFamily="50" charset="-128"/>
                <a:ea typeface="Meiryo UI" panose="020B0604030504040204" pitchFamily="50" charset="-128"/>
              </a:rPr>
              <a:t>サービスのご案内</a:t>
            </a:r>
            <a:br>
              <a:rPr lang="en-US" altLang="ja-JP" sz="4400" dirty="0">
                <a:solidFill>
                  <a:srgbClr val="003366"/>
                </a:solidFill>
                <a:latin typeface="Meiryo UI" panose="020B0604030504040204" pitchFamily="50" charset="-128"/>
                <a:ea typeface="Meiryo UI" panose="020B0604030504040204" pitchFamily="50" charset="-128"/>
              </a:rPr>
            </a:br>
            <a:br>
              <a:rPr lang="en-US" altLang="ja-JP" sz="4400" dirty="0">
                <a:solidFill>
                  <a:srgbClr val="003366"/>
                </a:solidFill>
                <a:latin typeface="Meiryo UI" panose="020B0604030504040204" pitchFamily="50" charset="-128"/>
                <a:ea typeface="Meiryo UI" panose="020B0604030504040204" pitchFamily="50" charset="-128"/>
              </a:rPr>
            </a:br>
            <a:r>
              <a:rPr lang="ja-JP" altLang="en-US" sz="2800" dirty="0">
                <a:solidFill>
                  <a:srgbClr val="003366"/>
                </a:solidFill>
                <a:latin typeface="Meiryo UI" panose="020B0604030504040204" pitchFamily="50" charset="-128"/>
                <a:ea typeface="Meiryo UI" panose="020B0604030504040204" pitchFamily="50" charset="-128"/>
              </a:rPr>
              <a:t>■在留期間更新許可申請</a:t>
            </a:r>
            <a:br>
              <a:rPr lang="en-US" altLang="ja-JP" sz="2800" dirty="0">
                <a:solidFill>
                  <a:srgbClr val="003366"/>
                </a:solidFill>
                <a:latin typeface="Meiryo UI" panose="020B0604030504040204" pitchFamily="50" charset="-128"/>
                <a:ea typeface="Meiryo UI" panose="020B0604030504040204" pitchFamily="50" charset="-128"/>
              </a:rPr>
            </a:br>
            <a:r>
              <a:rPr lang="ja-JP" altLang="en-US" sz="2800" dirty="0">
                <a:solidFill>
                  <a:srgbClr val="003366"/>
                </a:solidFill>
                <a:latin typeface="Meiryo UI" panose="020B0604030504040204" pitchFamily="50" charset="-128"/>
                <a:ea typeface="Meiryo UI" panose="020B0604030504040204" pitchFamily="50" charset="-128"/>
              </a:rPr>
              <a:t>（ビザの延長）</a:t>
            </a:r>
            <a:br>
              <a:rPr lang="en-US" altLang="ja-JP" sz="2800" dirty="0">
                <a:solidFill>
                  <a:srgbClr val="003366"/>
                </a:solidFill>
                <a:latin typeface="Meiryo UI" panose="020B0604030504040204" pitchFamily="50" charset="-128"/>
                <a:ea typeface="Meiryo UI" panose="020B0604030504040204" pitchFamily="50" charset="-128"/>
              </a:rPr>
            </a:br>
            <a:br>
              <a:rPr lang="en-US" altLang="ja-JP" sz="2800" dirty="0">
                <a:solidFill>
                  <a:srgbClr val="003366"/>
                </a:solidFill>
                <a:latin typeface="Meiryo UI" panose="020B0604030504040204" pitchFamily="50" charset="-128"/>
                <a:ea typeface="Meiryo UI" panose="020B0604030504040204" pitchFamily="50" charset="-128"/>
              </a:rPr>
            </a:br>
            <a:r>
              <a:rPr lang="ja-JP" altLang="en-US" sz="1800" dirty="0">
                <a:solidFill>
                  <a:srgbClr val="003366"/>
                </a:solidFill>
              </a:rPr>
              <a:t>～「高度専門職</a:t>
            </a:r>
            <a:r>
              <a:rPr lang="en-US" altLang="ja-JP" sz="1800" dirty="0">
                <a:solidFill>
                  <a:srgbClr val="003366"/>
                </a:solidFill>
              </a:rPr>
              <a:t>1</a:t>
            </a:r>
            <a:r>
              <a:rPr lang="ja-JP" altLang="en-US" sz="1800" dirty="0">
                <a:solidFill>
                  <a:srgbClr val="003366"/>
                </a:solidFill>
              </a:rPr>
              <a:t>号」～</a:t>
            </a:r>
            <a:endParaRPr lang="ja-JP" altLang="en-US" sz="4400" dirty="0">
              <a:solidFill>
                <a:srgbClr val="003366"/>
              </a:solidFill>
              <a:latin typeface="Meiryo UI" panose="020B0604030504040204" pitchFamily="50" charset="-128"/>
              <a:ea typeface="Meiryo UI" panose="020B0604030504040204" pitchFamily="50" charset="-128"/>
            </a:endParaRPr>
          </a:p>
        </p:txBody>
      </p:sp>
      <p:sp>
        <p:nvSpPr>
          <p:cNvPr id="4" name="サブタイトル 3">
            <a:extLst>
              <a:ext uri="{FF2B5EF4-FFF2-40B4-BE49-F238E27FC236}">
                <a16:creationId xmlns:a16="http://schemas.microsoft.com/office/drawing/2014/main" id="{C6D24F99-E026-485A-96CD-AEC98137262A}"/>
              </a:ext>
            </a:extLst>
          </p:cNvPr>
          <p:cNvSpPr>
            <a:spLocks noGrp="1"/>
          </p:cNvSpPr>
          <p:nvPr>
            <p:ph type="subTitle" idx="1"/>
          </p:nvPr>
        </p:nvSpPr>
        <p:spPr>
          <a:xfrm>
            <a:off x="2419889" y="8044611"/>
            <a:ext cx="4986338" cy="976311"/>
          </a:xfrm>
        </p:spPr>
        <p:txBody>
          <a:bodyPr rtlCol="0">
            <a:normAutofit/>
          </a:bodyPr>
          <a:lstStyle/>
          <a:p>
            <a:pPr algn="ctr" rtl="0"/>
            <a:endParaRPr lang="ja-JP" altLang="en-US" sz="2000" dirty="0">
              <a:latin typeface="Meiryo UI" panose="020B0604030504040204" pitchFamily="50" charset="-128"/>
              <a:ea typeface="Meiryo UI" panose="020B0604030504040204" pitchFamily="50" charset="-128"/>
            </a:endParaRPr>
          </a:p>
        </p:txBody>
      </p:sp>
      <p:pic>
        <p:nvPicPr>
          <p:cNvPr id="14" name="グラフ プレースホルダー 13" descr="テキスト&#10;&#10;自動的に生成された説明">
            <a:extLst>
              <a:ext uri="{FF2B5EF4-FFF2-40B4-BE49-F238E27FC236}">
                <a16:creationId xmlns:a16="http://schemas.microsoft.com/office/drawing/2014/main" id="{90A4F901-9694-4D77-A63B-8CCB2AF268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69431" y="6184827"/>
            <a:ext cx="2123808" cy="467098"/>
          </a:xfrm>
          <a:prstGeom prst="rect">
            <a:avLst/>
          </a:prstGeom>
        </p:spPr>
      </p:pic>
    </p:spTree>
    <p:extLst>
      <p:ext uri="{BB962C8B-B14F-4D97-AF65-F5344CB8AC3E}">
        <p14:creationId xmlns:p14="http://schemas.microsoft.com/office/powerpoint/2010/main" val="149549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5">
            <a:extLst>
              <a:ext uri="{FF2B5EF4-FFF2-40B4-BE49-F238E27FC236}">
                <a16:creationId xmlns:a16="http://schemas.microsoft.com/office/drawing/2014/main" id="{2C00B059-8249-401E-BECD-DC838B36F9FB}"/>
              </a:ext>
            </a:extLst>
          </p:cNvPr>
          <p:cNvSpPr>
            <a:spLocks noGrp="1"/>
          </p:cNvSpPr>
          <p:nvPr>
            <p:ph type="title"/>
          </p:nvPr>
        </p:nvSpPr>
        <p:spPr/>
        <p:txBody>
          <a:bodyPr rtlCol="0">
            <a:normAutofit/>
          </a:bodyPr>
          <a:lstStyle/>
          <a:p>
            <a:pPr rtl="0"/>
            <a:r>
              <a:rPr kumimoji="1" lang="ja-JP" altLang="en-US" dirty="0">
                <a:solidFill>
                  <a:srgbClr val="003366"/>
                </a:solidFill>
                <a:latin typeface="Meiryo UI" panose="020B0604030504040204" pitchFamily="50" charset="-128"/>
                <a:ea typeface="Meiryo UI" panose="020B0604030504040204" pitchFamily="50" charset="-128"/>
              </a:rPr>
              <a:t>サービスの内容</a:t>
            </a:r>
            <a:endParaRPr lang="ja-JP" altLang="en-US" b="1" dirty="0">
              <a:solidFill>
                <a:srgbClr val="003366"/>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581E71C2-3FC1-41C1-8255-33A1AC802247}"/>
              </a:ext>
            </a:extLst>
          </p:cNvPr>
          <p:cNvSpPr>
            <a:spLocks noGrp="1"/>
          </p:cNvSpPr>
          <p:nvPr>
            <p:ph type="sldNum" sz="quarter" idx="12"/>
          </p:nvPr>
        </p:nvSpPr>
        <p:spPr/>
        <p:txBody>
          <a:bodyPr rtlCol="0"/>
          <a:lstStyle/>
          <a:p>
            <a:pPr rtl="0"/>
            <a:fld id="{03DC2DEF-D2FE-4B45-ABA4-9F153FD1C98A}" type="slidenum">
              <a:rPr lang="en-US" altLang="ja-JP" smtClean="0"/>
              <a:t>2</a:t>
            </a:fld>
            <a:endParaRPr lang="ja-JP" altLang="en-US" dirty="0"/>
          </a:p>
        </p:txBody>
      </p:sp>
      <p:pic>
        <p:nvPicPr>
          <p:cNvPr id="14" name="グラフ プレースホルダー 13" descr="テキスト&#10;&#10;自動的に生成された説明">
            <a:extLst>
              <a:ext uri="{FF2B5EF4-FFF2-40B4-BE49-F238E27FC236}">
                <a16:creationId xmlns:a16="http://schemas.microsoft.com/office/drawing/2014/main" id="{4E616A41-B448-49F1-92C2-64FA522FE703}"/>
              </a:ext>
            </a:extLst>
          </p:cNvPr>
          <p:cNvPicPr>
            <a:picLocks noGrp="1" noChangeAspect="1"/>
          </p:cNvPicPr>
          <p:nvPr>
            <p:ph type="chart" sz="quarter" idx="13"/>
          </p:nvPr>
        </p:nvPicPr>
        <p:blipFill>
          <a:blip r:embed="rId3" cstate="print">
            <a:extLst>
              <a:ext uri="{28A0092B-C50C-407E-A947-70E740481C1C}">
                <a14:useLocalDpi xmlns:a14="http://schemas.microsoft.com/office/drawing/2010/main" val="0"/>
              </a:ext>
            </a:extLst>
          </a:blip>
          <a:stretch>
            <a:fillRect/>
          </a:stretch>
        </p:blipFill>
        <p:spPr>
          <a:xfrm>
            <a:off x="5088414" y="6410779"/>
            <a:ext cx="1246969" cy="274251"/>
          </a:xfrm>
          <a:prstGeom prst="rect">
            <a:avLst/>
          </a:prstGeom>
        </p:spPr>
      </p:pic>
      <p:sp>
        <p:nvSpPr>
          <p:cNvPr id="18" name="テキスト プレースホルダー 17">
            <a:extLst>
              <a:ext uri="{FF2B5EF4-FFF2-40B4-BE49-F238E27FC236}">
                <a16:creationId xmlns:a16="http://schemas.microsoft.com/office/drawing/2014/main" id="{ED42596E-DB09-43F7-A053-18CEB2DDE639}"/>
              </a:ext>
            </a:extLst>
          </p:cNvPr>
          <p:cNvSpPr>
            <a:spLocks noGrp="1"/>
          </p:cNvSpPr>
          <p:nvPr>
            <p:ph type="body" sz="quarter" idx="4294967295"/>
          </p:nvPr>
        </p:nvSpPr>
        <p:spPr>
          <a:xfrm>
            <a:off x="817636" y="1557548"/>
            <a:ext cx="4894263" cy="4338637"/>
          </a:xfrm>
        </p:spPr>
        <p:txBody>
          <a:bodyPr rtlCol="0">
            <a:normAutofit/>
          </a:bodyPr>
          <a:lstStyle/>
          <a:p>
            <a:pPr marL="0" indent="0" algn="l">
              <a:buNone/>
            </a:pPr>
            <a:r>
              <a:rPr lang="ja-JP" altLang="en-US" kern="100" dirty="0">
                <a:solidFill>
                  <a:srgbClr val="003366"/>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solidFill>
                  <a:srgbClr val="003366"/>
                </a:solidFill>
                <a:effectLst/>
                <a:latin typeface="Meiryo UI" panose="020B0604030504040204" pitchFamily="50" charset="-128"/>
                <a:ea typeface="Meiryo UI" panose="020B0604030504040204" pitchFamily="50" charset="-128"/>
                <a:cs typeface="Times New Roman" panose="02020603050405020304" pitchFamily="18" charset="0"/>
              </a:rPr>
              <a:t>サービスに含まれるもの　　</a:t>
            </a:r>
            <a:r>
              <a:rPr lang="ja-JP" altLang="ja-JP" sz="1800" u="sng" kern="100" dirty="0">
                <a:solidFill>
                  <a:srgbClr val="003366"/>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800" u="sng" kern="100" dirty="0">
              <a:solidFill>
                <a:srgbClr val="003366"/>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l">
              <a:buNone/>
            </a:pPr>
            <a:r>
              <a:rPr lang="ja-JP" altLang="ja-JP" sz="1800" b="1" u="sng"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ビザに関するすべてのご相談（何度でも）</a:t>
            </a: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収集</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して</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いただく必要書類リスト作成</a:t>
            </a: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申請理由書作成</a:t>
            </a: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その他申請に必要な書類</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サンプルご提供</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入管</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局</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出頭、交渉、申請、追加書類通知対応</a:t>
            </a: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審査結果通知受取</a:t>
            </a: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不許可理由ヒアリング同行（不許可時のみ）</a:t>
            </a: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無償での再申請（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再申請可能な場合のみ）</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結果通知書類郵送</a:t>
            </a:r>
            <a:endPar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rtl="0">
              <a:buNone/>
            </a:pPr>
            <a:endParaRPr lang="en-US" altLang="ja-JP" dirty="0"/>
          </a:p>
        </p:txBody>
      </p:sp>
      <p:sp>
        <p:nvSpPr>
          <p:cNvPr id="10" name="テキスト プレースホルダー 17">
            <a:extLst>
              <a:ext uri="{FF2B5EF4-FFF2-40B4-BE49-F238E27FC236}">
                <a16:creationId xmlns:a16="http://schemas.microsoft.com/office/drawing/2014/main" id="{99F6D73D-9CCD-4318-8589-BC9BDA0AE47F}"/>
              </a:ext>
            </a:extLst>
          </p:cNvPr>
          <p:cNvSpPr>
            <a:spLocks noGrp="1"/>
          </p:cNvSpPr>
          <p:nvPr>
            <p:ph type="body" sz="quarter" idx="4294967295"/>
          </p:nvPr>
        </p:nvSpPr>
        <p:spPr>
          <a:xfrm>
            <a:off x="5395763" y="1544560"/>
            <a:ext cx="4892675" cy="4338638"/>
          </a:xfrm>
        </p:spPr>
        <p:txBody>
          <a:bodyPr rtlCol="0">
            <a:normAutofit/>
          </a:bodyPr>
          <a:lstStyle/>
          <a:p>
            <a:pPr marL="0" indent="0" algn="l">
              <a:buNone/>
            </a:pPr>
            <a:r>
              <a:rPr lang="ja-JP" altLang="en-US" kern="100" dirty="0">
                <a:solidFill>
                  <a:srgbClr val="003366"/>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solidFill>
                  <a:srgbClr val="003366"/>
                </a:solidFill>
                <a:effectLst/>
                <a:latin typeface="Meiryo UI" panose="020B0604030504040204" pitchFamily="50" charset="-128"/>
                <a:ea typeface="Meiryo UI" panose="020B0604030504040204" pitchFamily="50" charset="-128"/>
                <a:cs typeface="Times New Roman" panose="02020603050405020304" pitchFamily="18" charset="0"/>
              </a:rPr>
              <a:t>サービスに含まれ</a:t>
            </a:r>
            <a:r>
              <a:rPr lang="ja-JP" altLang="en-US" kern="100" dirty="0">
                <a:solidFill>
                  <a:srgbClr val="003366"/>
                </a:solidFill>
                <a:effectLst/>
                <a:latin typeface="Meiryo UI" panose="020B0604030504040204" pitchFamily="50" charset="-128"/>
                <a:ea typeface="Meiryo UI" panose="020B0604030504040204" pitchFamily="50" charset="-128"/>
                <a:cs typeface="Times New Roman" panose="02020603050405020304" pitchFamily="18" charset="0"/>
              </a:rPr>
              <a:t>ないもの</a:t>
            </a:r>
            <a:r>
              <a:rPr lang="ja-JP" altLang="ja-JP" kern="100" dirty="0">
                <a:solidFill>
                  <a:srgbClr val="003366"/>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u="sng" kern="100" dirty="0">
                <a:solidFill>
                  <a:srgbClr val="003366"/>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800" u="sng" kern="100" dirty="0">
              <a:solidFill>
                <a:srgbClr val="003366"/>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l">
              <a:buNone/>
            </a:pPr>
            <a:r>
              <a:rPr lang="ja-JP" altLang="ja-JP" sz="1800" b="1" u="sng"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新しい在留カード受領</a:t>
            </a:r>
          </a:p>
          <a:p>
            <a:pPr algn="just">
              <a:lnSpc>
                <a:spcPts val="16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お客様個人および企業様保有の必要書類の収集</a:t>
            </a:r>
          </a:p>
          <a:p>
            <a:pPr marL="0" indent="0" rtl="0">
              <a:buNone/>
            </a:pPr>
            <a:endParaRPr lang="en-US" altLang="ja-JP" dirty="0"/>
          </a:p>
        </p:txBody>
      </p:sp>
    </p:spTree>
    <p:extLst>
      <p:ext uri="{BB962C8B-B14F-4D97-AF65-F5344CB8AC3E}">
        <p14:creationId xmlns:p14="http://schemas.microsoft.com/office/powerpoint/2010/main" val="290002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A6CBF-3703-4EB0-9A96-2F079343CB0E}"/>
              </a:ext>
            </a:extLst>
          </p:cNvPr>
          <p:cNvSpPr>
            <a:spLocks noGrp="1"/>
          </p:cNvSpPr>
          <p:nvPr>
            <p:ph type="title"/>
          </p:nvPr>
        </p:nvSpPr>
        <p:spPr/>
        <p:txBody>
          <a:bodyPr>
            <a:normAutofit/>
          </a:bodyPr>
          <a:lstStyle/>
          <a:p>
            <a:r>
              <a:rPr kumimoji="1" lang="ja-JP" altLang="en-US" dirty="0">
                <a:solidFill>
                  <a:srgbClr val="003366"/>
                </a:solidFill>
                <a:latin typeface="Meiryo UI" panose="020B0604030504040204" pitchFamily="50" charset="-128"/>
                <a:ea typeface="Meiryo UI" panose="020B0604030504040204" pitchFamily="50" charset="-128"/>
              </a:rPr>
              <a:t>返金保証規定</a:t>
            </a:r>
          </a:p>
        </p:txBody>
      </p:sp>
      <p:sp>
        <p:nvSpPr>
          <p:cNvPr id="3" name="スライド番号プレースホルダー 2">
            <a:extLst>
              <a:ext uri="{FF2B5EF4-FFF2-40B4-BE49-F238E27FC236}">
                <a16:creationId xmlns:a16="http://schemas.microsoft.com/office/drawing/2014/main" id="{D6227B63-B453-4BF2-AD52-46877A57EEE6}"/>
              </a:ext>
            </a:extLst>
          </p:cNvPr>
          <p:cNvSpPr>
            <a:spLocks noGrp="1"/>
          </p:cNvSpPr>
          <p:nvPr>
            <p:ph type="sldNum" sz="quarter" idx="12"/>
          </p:nvPr>
        </p:nvSpPr>
        <p:spPr/>
        <p:txBody>
          <a:bodyPr/>
          <a:lstStyle/>
          <a:p>
            <a:pPr rtl="0"/>
            <a:fld id="{03DC2DEF-D2FE-4B45-ABA4-9F153FD1C98A}" type="slidenum">
              <a:rPr lang="en-US" altLang="ja-JP" noProof="0" smtClean="0"/>
              <a:t>3</a:t>
            </a:fld>
            <a:endParaRPr lang="ja-JP" altLang="en-US" noProof="0" dirty="0"/>
          </a:p>
        </p:txBody>
      </p:sp>
      <p:sp>
        <p:nvSpPr>
          <p:cNvPr id="6" name="テキスト ボックス 5">
            <a:extLst>
              <a:ext uri="{FF2B5EF4-FFF2-40B4-BE49-F238E27FC236}">
                <a16:creationId xmlns:a16="http://schemas.microsoft.com/office/drawing/2014/main" id="{2F6902FD-0B84-4B18-8206-AE4A2721C2C4}"/>
              </a:ext>
            </a:extLst>
          </p:cNvPr>
          <p:cNvSpPr txBox="1"/>
          <p:nvPr/>
        </p:nvSpPr>
        <p:spPr>
          <a:xfrm>
            <a:off x="965695" y="1644527"/>
            <a:ext cx="9995140" cy="4375557"/>
          </a:xfrm>
          <a:prstGeom prst="rect">
            <a:avLst/>
          </a:prstGeom>
          <a:noFill/>
        </p:spPr>
        <p:txBody>
          <a:bodyPr wrap="square">
            <a:spAutoFit/>
          </a:bodyPr>
          <a:lstStyle/>
          <a:p>
            <a:pPr>
              <a:lnSpc>
                <a:spcPts val="1600"/>
              </a:lnSpc>
            </a:pP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金森国際行政書士事務所では、ご依頼</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後</a:t>
            </a:r>
            <a:r>
              <a:rPr lang="en-US"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2</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万</a:t>
            </a:r>
            <a:r>
              <a:rPr lang="en-US"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5</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千円</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を着手金としてお預かりしております。申請の結果不許可となった場合、</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再申請可能な場合は</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無料にて再申請</a:t>
            </a:r>
            <a:r>
              <a:rPr lang="ja-JP" altLang="en-US" sz="1600" dirty="0">
                <a:solidFill>
                  <a:srgbClr val="333333"/>
                </a:solidFill>
                <a:latin typeface="Meiryo UI" panose="020B0604030504040204" pitchFamily="50" charset="-128"/>
                <a:ea typeface="Meiryo UI" panose="020B0604030504040204" pitchFamily="50" charset="-128"/>
                <a:cs typeface="ＭＳ Ｐゴシック" panose="020B0600070205080204" pitchFamily="50" charset="-128"/>
              </a:rPr>
              <a:t>致します。</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再申請の結果不許可となった場合や当事務所のミスにより不許可</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の際には</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全額を返金させていただきます。</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600"/>
              </a:lnSpc>
            </a:pPr>
            <a:r>
              <a:rPr lang="en-US"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600"/>
              </a:lnSpc>
            </a:pP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なお、受任時に許可の可能性が低いと判断したにも関わらず申請を依頼されるお客様に対しては、返金保証の対象外</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となる旨受任時に</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お伝え</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致します</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ので、ご了承願います。</a:t>
            </a:r>
            <a:r>
              <a:rPr lang="en-US" altLang="ja-JP" sz="18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a:t>
            </a:r>
          </a:p>
          <a:p>
            <a:pPr>
              <a:lnSpc>
                <a:spcPts val="1600"/>
              </a:lnSpc>
            </a:pPr>
            <a:endParaRPr lang="en-US" altLang="ja-JP" dirty="0">
              <a:solidFill>
                <a:srgbClr val="333333"/>
              </a:solidFill>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2190"/>
              </a:lnSpc>
            </a:pPr>
            <a:endParaRPr lang="en-US" altLang="ja-JP" sz="28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2190"/>
              </a:lnSpc>
            </a:pPr>
            <a:r>
              <a:rPr lang="ja-JP" altLang="en-US" sz="2800" dirty="0">
                <a:solidFill>
                  <a:srgbClr val="003366"/>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2800" dirty="0">
                <a:solidFill>
                  <a:srgbClr val="003366"/>
                </a:solidFill>
                <a:effectLst/>
                <a:latin typeface="Meiryo UI" panose="020B0604030504040204" pitchFamily="50" charset="-128"/>
                <a:ea typeface="Meiryo UI" panose="020B0604030504040204" pitchFamily="50" charset="-128"/>
                <a:cs typeface="ＭＳ Ｐゴシック" panose="020B0600070205080204" pitchFamily="50" charset="-128"/>
              </a:rPr>
              <a:t>返金保証付</a:t>
            </a:r>
            <a:r>
              <a:rPr lang="ja-JP" altLang="en-US" sz="2800" dirty="0">
                <a:solidFill>
                  <a:srgbClr val="003366"/>
                </a:solidFill>
                <a:effectLst/>
                <a:latin typeface="Meiryo UI" panose="020B0604030504040204" pitchFamily="50" charset="-128"/>
                <a:ea typeface="Meiryo UI" panose="020B0604030504040204" pitchFamily="50" charset="-128"/>
                <a:cs typeface="ＭＳ Ｐゴシック" panose="020B0600070205080204" pitchFamily="50" charset="-128"/>
              </a:rPr>
              <a:t>で</a:t>
            </a:r>
            <a:r>
              <a:rPr lang="ja-JP" altLang="ja-JP" sz="2800" dirty="0">
                <a:solidFill>
                  <a:srgbClr val="003366"/>
                </a:solidFill>
                <a:effectLst/>
                <a:latin typeface="Meiryo UI" panose="020B0604030504040204" pitchFamily="50" charset="-128"/>
                <a:ea typeface="Meiryo UI" panose="020B0604030504040204" pitchFamily="50" charset="-128"/>
                <a:cs typeface="ＭＳ Ｐゴシック" panose="020B0600070205080204" pitchFamily="50" charset="-128"/>
              </a:rPr>
              <a:t>受任した場合でも</a:t>
            </a:r>
            <a:r>
              <a:rPr lang="ja-JP" altLang="en-US" sz="2800" dirty="0">
                <a:solidFill>
                  <a:srgbClr val="003366"/>
                </a:solidFill>
                <a:effectLst/>
                <a:latin typeface="Meiryo UI" panose="020B0604030504040204" pitchFamily="50" charset="-128"/>
                <a:ea typeface="Meiryo UI" panose="020B0604030504040204" pitchFamily="50" charset="-128"/>
                <a:cs typeface="ＭＳ Ｐゴシック" panose="020B0600070205080204" pitchFamily="50" charset="-128"/>
              </a:rPr>
              <a:t>ご</a:t>
            </a:r>
            <a:r>
              <a:rPr lang="ja-JP" altLang="ja-JP" sz="2800" dirty="0">
                <a:solidFill>
                  <a:srgbClr val="003366"/>
                </a:solidFill>
                <a:effectLst/>
                <a:latin typeface="Meiryo UI" panose="020B0604030504040204" pitchFamily="50" charset="-128"/>
                <a:ea typeface="Meiryo UI" panose="020B0604030504040204" pitchFamily="50" charset="-128"/>
                <a:cs typeface="ＭＳ Ｐゴシック" panose="020B0600070205080204" pitchFamily="50" charset="-128"/>
              </a:rPr>
              <a:t>返金できないケース</a:t>
            </a:r>
          </a:p>
          <a:p>
            <a:pPr>
              <a:lnSpc>
                <a:spcPts val="1800"/>
              </a:lnSpc>
            </a:pPr>
            <a:endParaRPr lang="en-US"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800"/>
              </a:lnSpc>
            </a:pP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以下のお客様の責めに帰すと認められた結果不許可となった場合には、返金を致しかねます。</a:t>
            </a:r>
            <a:endParaRPr lang="en-US"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800"/>
              </a:lnSpc>
            </a:pPr>
            <a:endParaRPr lang="en-US"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lvl="0">
              <a:lnSpc>
                <a:spcPts val="1800"/>
              </a:lnSpc>
            </a:pPr>
            <a:r>
              <a:rPr lang="ja-JP" altLang="en-US" sz="1600" dirty="0">
                <a:solidFill>
                  <a:srgbClr val="333333"/>
                </a:solidFill>
                <a:latin typeface="Meiryo UI" panose="020B0604030504040204" pitchFamily="50" charset="-128"/>
                <a:ea typeface="Meiryo UI" panose="020B0604030504040204" pitchFamily="50" charset="-128"/>
                <a:cs typeface="ＭＳ Ｐゴシック" panose="020B0600070205080204" pitchFamily="50" charset="-128"/>
              </a:rPr>
              <a:t>　１．</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入国管理局</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および当事務所</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のからの指示による書類提出にご協力いただけないこと</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lvl="0">
              <a:lnSpc>
                <a:spcPts val="1800"/>
              </a:lnSpc>
            </a:pPr>
            <a:r>
              <a:rPr lang="ja-JP" altLang="en-US" sz="1600" dirty="0">
                <a:solidFill>
                  <a:srgbClr val="333333"/>
                </a:solidFill>
                <a:latin typeface="Meiryo UI" panose="020B0604030504040204" pitchFamily="50" charset="-128"/>
                <a:ea typeface="Meiryo UI" panose="020B0604030504040204" pitchFamily="50" charset="-128"/>
                <a:cs typeface="ＭＳ Ｐゴシック" panose="020B0600070205080204" pitchFamily="50" charset="-128"/>
              </a:rPr>
              <a:t>　２．税</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金等未払い（法人税、住民税、国民健康保険税など）が発覚した場合</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lvl="0">
              <a:lnSpc>
                <a:spcPts val="1800"/>
              </a:lnSpc>
            </a:pPr>
            <a:r>
              <a:rPr lang="ja-JP" altLang="en-US" sz="1600" dirty="0">
                <a:solidFill>
                  <a:srgbClr val="333333"/>
                </a:solidFill>
                <a:latin typeface="Meiryo UI" panose="020B0604030504040204" pitchFamily="50" charset="-128"/>
                <a:ea typeface="Meiryo UI" panose="020B0604030504040204" pitchFamily="50" charset="-128"/>
                <a:cs typeface="ＭＳ Ｐゴシック" panose="020B0600070205080204" pitchFamily="50" charset="-128"/>
              </a:rPr>
              <a:t>　３．不利益</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な事実を隠していたことが判明した場合（</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経歴詐称</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など）</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lvl="0">
              <a:lnSpc>
                <a:spcPts val="1800"/>
              </a:lnSpc>
            </a:pPr>
            <a:r>
              <a:rPr lang="ja-JP" altLang="en-US" sz="1600" dirty="0">
                <a:solidFill>
                  <a:srgbClr val="333333"/>
                </a:solidFill>
                <a:latin typeface="Meiryo UI" panose="020B0604030504040204" pitchFamily="50" charset="-128"/>
                <a:ea typeface="Meiryo UI" panose="020B0604030504040204" pitchFamily="50" charset="-128"/>
                <a:cs typeface="ＭＳ Ｐゴシック" panose="020B0600070205080204" pitchFamily="50" charset="-128"/>
              </a:rPr>
              <a:t>　４．ご</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依頼後</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結果が出るまで</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に</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犯罪行為</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があった場合</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lvl="0">
              <a:lnSpc>
                <a:spcPts val="1600"/>
              </a:lnSpc>
            </a:pP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５．</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お客様都合による申請依頼の取り下げ（</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着手金振込後の取り下げ</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lvl="0">
              <a:lnSpc>
                <a:spcPts val="1800"/>
              </a:lnSpc>
            </a:pP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６．お</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客様都合による再申請依頼辞退</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（再申請が可能な場合のみ）</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lvl="0">
              <a:lnSpc>
                <a:spcPts val="1800"/>
              </a:lnSpc>
            </a:pP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７．お申込み時に記入していただく</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ビザ簡易チェックシート</a:t>
            </a:r>
            <a:r>
              <a:rPr lang="ja-JP" altLang="en-US"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に</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虚偽</a:t>
            </a:r>
            <a:r>
              <a:rPr lang="ja-JP" altLang="en-US" sz="1600" dirty="0">
                <a:solidFill>
                  <a:srgbClr val="333333"/>
                </a:solidFill>
                <a:latin typeface="Meiryo UI" panose="020B0604030504040204" pitchFamily="50" charset="-128"/>
                <a:ea typeface="Meiryo UI" panose="020B0604030504040204" pitchFamily="50" charset="-128"/>
                <a:cs typeface="ＭＳ Ｐゴシック" panose="020B0600070205080204" pitchFamily="50" charset="-128"/>
              </a:rPr>
              <a:t>が</a:t>
            </a:r>
            <a:r>
              <a:rPr lang="ja-JP" altLang="ja-JP" sz="160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あった場合</a:t>
            </a:r>
            <a:endParaRPr lang="ja-JP" alt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7" name="グラフ プレースホルダー 13" descr="テキスト&#10;&#10;自動的に生成された説明">
            <a:extLst>
              <a:ext uri="{FF2B5EF4-FFF2-40B4-BE49-F238E27FC236}">
                <a16:creationId xmlns:a16="http://schemas.microsoft.com/office/drawing/2014/main" id="{A4F8319F-F9E9-40C5-8641-925EC3384B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1451" y="6441643"/>
            <a:ext cx="1246969" cy="274251"/>
          </a:xfrm>
          <a:prstGeom prst="rect">
            <a:avLst/>
          </a:prstGeom>
        </p:spPr>
      </p:pic>
    </p:spTree>
    <p:extLst>
      <p:ext uri="{BB962C8B-B14F-4D97-AF65-F5344CB8AC3E}">
        <p14:creationId xmlns:p14="http://schemas.microsoft.com/office/powerpoint/2010/main" val="402408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descr="プロセス図のSmartArt">
            <a:extLst>
              <a:ext uri="{FF2B5EF4-FFF2-40B4-BE49-F238E27FC236}">
                <a16:creationId xmlns:a16="http://schemas.microsoft.com/office/drawing/2014/main" id="{703FAB33-C653-48B0-9838-6BDC8704C19E}"/>
              </a:ext>
            </a:extLst>
          </p:cNvPr>
          <p:cNvGraphicFramePr>
            <a:graphicFrameLocks/>
          </p:cNvGraphicFramePr>
          <p:nvPr>
            <p:extLst>
              <p:ext uri="{D42A27DB-BD31-4B8C-83A1-F6EECF244321}">
                <p14:modId xmlns:p14="http://schemas.microsoft.com/office/powerpoint/2010/main" val="4276732193"/>
              </p:ext>
            </p:extLst>
          </p:nvPr>
        </p:nvGraphicFramePr>
        <p:xfrm>
          <a:off x="790591" y="1242204"/>
          <a:ext cx="10947081" cy="51368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タイトル 3">
            <a:extLst>
              <a:ext uri="{FF2B5EF4-FFF2-40B4-BE49-F238E27FC236}">
                <a16:creationId xmlns:a16="http://schemas.microsoft.com/office/drawing/2014/main" id="{2D15B7BD-52A2-46CD-9905-39068311BCA2}"/>
              </a:ext>
            </a:extLst>
          </p:cNvPr>
          <p:cNvSpPr>
            <a:spLocks noGrp="1"/>
          </p:cNvSpPr>
          <p:nvPr>
            <p:ph type="title"/>
          </p:nvPr>
        </p:nvSpPr>
        <p:spPr>
          <a:xfrm>
            <a:off x="318044" y="260383"/>
            <a:ext cx="10711545" cy="786290"/>
          </a:xfrm>
        </p:spPr>
        <p:txBody>
          <a:bodyPr rtlCol="0">
            <a:normAutofit/>
          </a:bodyPr>
          <a:lstStyle/>
          <a:p>
            <a:pPr rtl="0"/>
            <a:r>
              <a:rPr lang="ja-JP" altLang="en-US" sz="4400" dirty="0">
                <a:solidFill>
                  <a:srgbClr val="003366"/>
                </a:solidFill>
                <a:latin typeface="Meiryo UI" panose="020B0604030504040204" pitchFamily="50" charset="-128"/>
                <a:ea typeface="Meiryo UI" panose="020B0604030504040204" pitchFamily="50" charset="-128"/>
              </a:rPr>
              <a:t>サービス</a:t>
            </a:r>
            <a:r>
              <a:rPr lang="ja-JP" altLang="en-US" sz="4400" b="0" dirty="0">
                <a:solidFill>
                  <a:srgbClr val="003366"/>
                </a:solidFill>
                <a:latin typeface="Meiryo UI" panose="020B0604030504040204" pitchFamily="50" charset="-128"/>
                <a:ea typeface="Meiryo UI" panose="020B0604030504040204" pitchFamily="50" charset="-128"/>
              </a:rPr>
              <a:t>の流れ</a:t>
            </a:r>
          </a:p>
        </p:txBody>
      </p:sp>
      <p:sp>
        <p:nvSpPr>
          <p:cNvPr id="10" name="長方形 9" descr="赤色の正方形">
            <a:extLst>
              <a:ext uri="{FF2B5EF4-FFF2-40B4-BE49-F238E27FC236}">
                <a16:creationId xmlns:a16="http://schemas.microsoft.com/office/drawing/2014/main" id="{A12CC26A-5315-4976-ADC0-5433567BBAE9}"/>
              </a:ext>
            </a:extLst>
          </p:cNvPr>
          <p:cNvSpPr/>
          <p:nvPr/>
        </p:nvSpPr>
        <p:spPr>
          <a:xfrm>
            <a:off x="790594" y="1892518"/>
            <a:ext cx="688931" cy="688931"/>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13" name="長方形 12" descr="オレンジ色の正方形">
            <a:extLst>
              <a:ext uri="{FF2B5EF4-FFF2-40B4-BE49-F238E27FC236}">
                <a16:creationId xmlns:a16="http://schemas.microsoft.com/office/drawing/2014/main" id="{1930D93D-7C86-4A0B-AC32-322C4830B011}"/>
              </a:ext>
            </a:extLst>
          </p:cNvPr>
          <p:cNvSpPr/>
          <p:nvPr/>
        </p:nvSpPr>
        <p:spPr>
          <a:xfrm>
            <a:off x="2917717" y="1892518"/>
            <a:ext cx="688931" cy="68893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14" name="長方形 13" descr="オレンジ色の正方形">
            <a:extLst>
              <a:ext uri="{FF2B5EF4-FFF2-40B4-BE49-F238E27FC236}">
                <a16:creationId xmlns:a16="http://schemas.microsoft.com/office/drawing/2014/main" id="{3465B29B-8058-46D1-9660-8E77A907D117}"/>
              </a:ext>
            </a:extLst>
          </p:cNvPr>
          <p:cNvSpPr/>
          <p:nvPr/>
        </p:nvSpPr>
        <p:spPr>
          <a:xfrm>
            <a:off x="5050060" y="1875283"/>
            <a:ext cx="688931" cy="68893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15" name="長方形 14" descr="オレンジ色の正方形">
            <a:extLst>
              <a:ext uri="{FF2B5EF4-FFF2-40B4-BE49-F238E27FC236}">
                <a16:creationId xmlns:a16="http://schemas.microsoft.com/office/drawing/2014/main" id="{EEFF73B8-4E1C-489B-A505-D683624E688D}"/>
              </a:ext>
            </a:extLst>
          </p:cNvPr>
          <p:cNvSpPr/>
          <p:nvPr/>
        </p:nvSpPr>
        <p:spPr>
          <a:xfrm>
            <a:off x="7172120" y="1892518"/>
            <a:ext cx="688931" cy="68893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16" name="長方形 15" descr="黄色の正方形">
            <a:extLst>
              <a:ext uri="{FF2B5EF4-FFF2-40B4-BE49-F238E27FC236}">
                <a16:creationId xmlns:a16="http://schemas.microsoft.com/office/drawing/2014/main" id="{5B34B083-2C6A-4916-B16C-EEDE2F7E0A91}"/>
              </a:ext>
            </a:extLst>
          </p:cNvPr>
          <p:cNvSpPr/>
          <p:nvPr/>
        </p:nvSpPr>
        <p:spPr>
          <a:xfrm>
            <a:off x="9310332" y="1892518"/>
            <a:ext cx="688931" cy="688931"/>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pic>
        <p:nvPicPr>
          <p:cNvPr id="21" name="グラフィックス 20" descr="鉛筆">
            <a:extLst>
              <a:ext uri="{FF2B5EF4-FFF2-40B4-BE49-F238E27FC236}">
                <a16:creationId xmlns:a16="http://schemas.microsoft.com/office/drawing/2014/main" id="{0D28C894-CF72-4943-ADFC-1DA6D881670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76450" y="1988254"/>
            <a:ext cx="497457" cy="497457"/>
          </a:xfrm>
          <a:prstGeom prst="rect">
            <a:avLst/>
          </a:prstGeom>
        </p:spPr>
      </p:pic>
      <p:pic>
        <p:nvPicPr>
          <p:cNvPr id="23" name="グラフィックス 22" descr="ドキュメント">
            <a:extLst>
              <a:ext uri="{FF2B5EF4-FFF2-40B4-BE49-F238E27FC236}">
                <a16:creationId xmlns:a16="http://schemas.microsoft.com/office/drawing/2014/main" id="{43CA9D42-CEB5-43A7-8CA0-B69C640ABF7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993404" y="1968125"/>
            <a:ext cx="537713" cy="537713"/>
          </a:xfrm>
          <a:prstGeom prst="rect">
            <a:avLst/>
          </a:prstGeom>
        </p:spPr>
      </p:pic>
      <p:pic>
        <p:nvPicPr>
          <p:cNvPr id="28" name="グラフィックス 27" descr="モニター">
            <a:extLst>
              <a:ext uri="{FF2B5EF4-FFF2-40B4-BE49-F238E27FC236}">
                <a16:creationId xmlns:a16="http://schemas.microsoft.com/office/drawing/2014/main" id="{8AFF2259-CF17-4815-B7BF-7956CEBB3927}"/>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102194" y="1909425"/>
            <a:ext cx="620645" cy="620645"/>
          </a:xfrm>
          <a:prstGeom prst="rect">
            <a:avLst/>
          </a:prstGeom>
        </p:spPr>
      </p:pic>
      <p:pic>
        <p:nvPicPr>
          <p:cNvPr id="30" name="グラフィックス 29" descr="建物">
            <a:extLst>
              <a:ext uri="{FF2B5EF4-FFF2-40B4-BE49-F238E27FC236}">
                <a16:creationId xmlns:a16="http://schemas.microsoft.com/office/drawing/2014/main" id="{C83DB915-A435-4838-BBF5-2522D4ECF498}"/>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238362" y="1968125"/>
            <a:ext cx="572598" cy="572598"/>
          </a:xfrm>
          <a:prstGeom prst="rect">
            <a:avLst/>
          </a:prstGeom>
        </p:spPr>
      </p:pic>
      <p:pic>
        <p:nvPicPr>
          <p:cNvPr id="32" name="グラフィックス 31" descr="笑顔 (塗りつぶしなし)">
            <a:extLst>
              <a:ext uri="{FF2B5EF4-FFF2-40B4-BE49-F238E27FC236}">
                <a16:creationId xmlns:a16="http://schemas.microsoft.com/office/drawing/2014/main" id="{6A75B9BA-BE6C-41C1-B43E-72DCB6DE770D}"/>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9310331" y="1892518"/>
            <a:ext cx="688931" cy="688931"/>
          </a:xfrm>
          <a:prstGeom prst="rect">
            <a:avLst/>
          </a:prstGeom>
        </p:spPr>
      </p:pic>
      <p:sp>
        <p:nvSpPr>
          <p:cNvPr id="33" name="テキスト ボックス 32">
            <a:extLst>
              <a:ext uri="{FF2B5EF4-FFF2-40B4-BE49-F238E27FC236}">
                <a16:creationId xmlns:a16="http://schemas.microsoft.com/office/drawing/2014/main" id="{F6909B00-D522-478E-8B28-E9E26E945106}"/>
              </a:ext>
            </a:extLst>
          </p:cNvPr>
          <p:cNvSpPr txBox="1"/>
          <p:nvPr/>
        </p:nvSpPr>
        <p:spPr>
          <a:xfrm>
            <a:off x="790591" y="5118221"/>
            <a:ext cx="11004594" cy="1169551"/>
          </a:xfrm>
          <a:prstGeom prst="rect">
            <a:avLst/>
          </a:prstGeom>
          <a:noFill/>
          <a:ln>
            <a:solidFill>
              <a:schemeClr val="accent3">
                <a:lumMod val="60000"/>
                <a:lumOff val="40000"/>
              </a:schemeClr>
            </a:solid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■お振込先銀行</a:t>
            </a:r>
            <a:br>
              <a:rPr kumimoji="1" lang="en-US" altLang="ja-JP" sz="1400" dirty="0">
                <a:latin typeface="Meiryo UI" panose="020B0604030504040204" pitchFamily="50" charset="-128"/>
                <a:ea typeface="Meiryo UI" panose="020B0604030504040204" pitchFamily="50" charset="-128"/>
              </a:rPr>
            </a:br>
            <a:endParaRPr kumimoji="1" lang="en-US" altLang="ja-JP" sz="1400" dirty="0">
              <a:latin typeface="Meiryo UI" panose="020B0604030504040204" pitchFamily="50" charset="-128"/>
              <a:ea typeface="Meiryo UI" panose="020B0604030504040204" pitchFamily="50" charset="-128"/>
            </a:endParaRPr>
          </a:p>
          <a:p>
            <a:pPr algn="just"/>
            <a:r>
              <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三菱</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UFJ</a:t>
            </a:r>
            <a:r>
              <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銀行　大倉山支店</a:t>
            </a:r>
          </a:p>
          <a:p>
            <a:pPr algn="just"/>
            <a:r>
              <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普０５８０５４８</a:t>
            </a:r>
          </a:p>
          <a:p>
            <a:pPr algn="just"/>
            <a:r>
              <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カナモリコクサイギヨウセイシヨシジムシヨ　　　　　　※お振込み手数料はお客様負担となります。</a:t>
            </a:r>
            <a:endParaRPr kumimoji="1" lang="ja-JP" altLang="en-US" sz="1600" dirty="0"/>
          </a:p>
        </p:txBody>
      </p:sp>
      <p:pic>
        <p:nvPicPr>
          <p:cNvPr id="34" name="グラフ プレースホルダー 13" descr="テキスト&#10;&#10;自動的に生成された説明">
            <a:extLst>
              <a:ext uri="{FF2B5EF4-FFF2-40B4-BE49-F238E27FC236}">
                <a16:creationId xmlns:a16="http://schemas.microsoft.com/office/drawing/2014/main" id="{B42C8520-52EB-4C55-BAAD-A3B48B1E5E1A}"/>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081451" y="6435892"/>
            <a:ext cx="1246969" cy="274251"/>
          </a:xfrm>
          <a:prstGeom prst="rect">
            <a:avLst/>
          </a:prstGeom>
        </p:spPr>
      </p:pic>
      <p:sp>
        <p:nvSpPr>
          <p:cNvPr id="19" name="スライド番号プレースホルダー 2">
            <a:extLst>
              <a:ext uri="{FF2B5EF4-FFF2-40B4-BE49-F238E27FC236}">
                <a16:creationId xmlns:a16="http://schemas.microsoft.com/office/drawing/2014/main" id="{4D9A541F-D72C-498B-B0F0-688A9DF6B8DB}"/>
              </a:ext>
            </a:extLst>
          </p:cNvPr>
          <p:cNvSpPr txBox="1">
            <a:spLocks/>
          </p:cNvSpPr>
          <p:nvPr/>
        </p:nvSpPr>
        <p:spPr>
          <a:xfrm>
            <a:off x="11493021" y="6573017"/>
            <a:ext cx="373062" cy="20610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DC2DEF-D2FE-4B45-ABA4-9F153FD1C98A}" type="slidenum">
              <a:rPr lang="en-US" altLang="ja-JP" smtClean="0"/>
              <a:pPr/>
              <a:t>4</a:t>
            </a:fld>
            <a:endParaRPr lang="ja-JP" altLang="en-US" dirty="0"/>
          </a:p>
        </p:txBody>
      </p:sp>
    </p:spTree>
    <p:extLst>
      <p:ext uri="{BB962C8B-B14F-4D97-AF65-F5344CB8AC3E}">
        <p14:creationId xmlns:p14="http://schemas.microsoft.com/office/powerpoint/2010/main" val="389988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E1768246-2496-4F97-8FCA-02252116FF87}"/>
              </a:ext>
            </a:extLst>
          </p:cNvPr>
          <p:cNvSpPr>
            <a:spLocks noGrp="1"/>
          </p:cNvSpPr>
          <p:nvPr>
            <p:ph type="title"/>
          </p:nvPr>
        </p:nvSpPr>
        <p:spPr>
          <a:xfrm>
            <a:off x="358234" y="254794"/>
            <a:ext cx="10515600" cy="773113"/>
          </a:xfrm>
        </p:spPr>
        <p:txBody>
          <a:bodyPr rtlCol="0"/>
          <a:lstStyle/>
          <a:p>
            <a:pPr rtl="0"/>
            <a:r>
              <a:rPr lang="ja-JP" altLang="en-US" dirty="0">
                <a:solidFill>
                  <a:srgbClr val="003366"/>
                </a:solidFill>
              </a:rPr>
              <a:t>サービスの料金（税込）</a:t>
            </a:r>
            <a:endParaRPr lang="ja-JP" altLang="en-US" dirty="0">
              <a:solidFill>
                <a:srgbClr val="003366"/>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EAB17F8-59B5-4C93-9884-D30446299CA5}"/>
              </a:ext>
            </a:extLst>
          </p:cNvPr>
          <p:cNvSpPr>
            <a:spLocks noGrp="1"/>
          </p:cNvSpPr>
          <p:nvPr>
            <p:ph type="sldNum" sz="quarter" idx="12"/>
          </p:nvPr>
        </p:nvSpPr>
        <p:spPr>
          <a:xfrm>
            <a:off x="9126794" y="6528006"/>
            <a:ext cx="2743200" cy="365125"/>
          </a:xfrm>
        </p:spPr>
        <p:txBody>
          <a:bodyPr rtlCol="0"/>
          <a:lstStyle/>
          <a:p>
            <a:pPr rtl="0"/>
            <a:fld id="{03DC2DEF-D2FE-4B45-ABA4-9F153FD1C98A}" type="slidenum">
              <a:rPr lang="en-US" altLang="ja-JP" smtClean="0"/>
              <a:t>5</a:t>
            </a:fld>
            <a:endParaRPr lang="ja-JP" altLang="en-US" dirty="0"/>
          </a:p>
        </p:txBody>
      </p:sp>
      <p:sp>
        <p:nvSpPr>
          <p:cNvPr id="11" name="テキスト プレースホルダー 10">
            <a:extLst>
              <a:ext uri="{FF2B5EF4-FFF2-40B4-BE49-F238E27FC236}">
                <a16:creationId xmlns:a16="http://schemas.microsoft.com/office/drawing/2014/main" id="{901B6E4D-6942-45C5-99A9-6B769E8902BD}"/>
              </a:ext>
            </a:extLst>
          </p:cNvPr>
          <p:cNvSpPr>
            <a:spLocks noGrp="1"/>
          </p:cNvSpPr>
          <p:nvPr>
            <p:ph type="body" sz="quarter" idx="18"/>
          </p:nvPr>
        </p:nvSpPr>
        <p:spPr>
          <a:xfrm>
            <a:off x="590550" y="3949700"/>
            <a:ext cx="2336800" cy="2170880"/>
          </a:xfrm>
        </p:spPr>
        <p:txBody>
          <a:bodyPr rtlCol="0"/>
          <a:lstStyle/>
          <a:p>
            <a:pPr rtl="0"/>
            <a:r>
              <a:rPr lang="ja-JP" altLang="en-US" sz="1600" dirty="0">
                <a:solidFill>
                  <a:schemeClr val="tx1"/>
                </a:solidFill>
              </a:rPr>
              <a:t>￥</a:t>
            </a:r>
            <a:r>
              <a:rPr lang="en-US" altLang="ja-JP" sz="1600" dirty="0">
                <a:solidFill>
                  <a:schemeClr val="tx1"/>
                </a:solidFill>
              </a:rPr>
              <a:t>49,500</a:t>
            </a:r>
          </a:p>
          <a:p>
            <a:pPr algn="l" rtl="0">
              <a:lnSpc>
                <a:spcPts val="1200"/>
              </a:lnSpc>
            </a:pPr>
            <a:endParaRPr lang="en-US" altLang="ja-JP" sz="1600" dirty="0">
              <a:solidFill>
                <a:schemeClr val="tx1"/>
              </a:solidFill>
            </a:endParaRPr>
          </a:p>
          <a:p>
            <a:pPr algn="l" rtl="0">
              <a:lnSpc>
                <a:spcPts val="1200"/>
              </a:lnSpc>
            </a:pPr>
            <a:r>
              <a:rPr lang="ja-JP" altLang="en-US" sz="1600" dirty="0">
                <a:solidFill>
                  <a:schemeClr val="tx1"/>
                </a:solidFill>
              </a:rPr>
              <a:t>別途下記実費を頂戴い</a:t>
            </a:r>
            <a:endParaRPr lang="en-US" altLang="ja-JP" sz="1600" dirty="0">
              <a:solidFill>
                <a:schemeClr val="tx1"/>
              </a:solidFill>
            </a:endParaRPr>
          </a:p>
          <a:p>
            <a:pPr algn="l" rtl="0">
              <a:lnSpc>
                <a:spcPts val="1200"/>
              </a:lnSpc>
            </a:pPr>
            <a:r>
              <a:rPr lang="ja-JP" altLang="en-US" sz="1600" dirty="0">
                <a:solidFill>
                  <a:schemeClr val="tx1"/>
                </a:solidFill>
              </a:rPr>
              <a:t>たします。</a:t>
            </a:r>
            <a:endParaRPr lang="en-US" altLang="ja-JP" sz="1600" dirty="0">
              <a:solidFill>
                <a:schemeClr val="tx1"/>
              </a:solidFill>
            </a:endParaRPr>
          </a:p>
          <a:p>
            <a:pPr algn="l" rtl="0">
              <a:lnSpc>
                <a:spcPts val="1200"/>
              </a:lnSpc>
            </a:pPr>
            <a:r>
              <a:rPr lang="ja-JP" altLang="en-US" sz="1600" dirty="0">
                <a:solidFill>
                  <a:schemeClr val="tx1"/>
                </a:solidFill>
              </a:rPr>
              <a:t>・入管往復交通費</a:t>
            </a:r>
            <a:endParaRPr lang="en-US" altLang="ja-JP" sz="1600" dirty="0">
              <a:solidFill>
                <a:schemeClr val="tx1"/>
              </a:solidFill>
            </a:endParaRPr>
          </a:p>
          <a:p>
            <a:pPr algn="l" rtl="0">
              <a:lnSpc>
                <a:spcPts val="1200"/>
              </a:lnSpc>
            </a:pPr>
            <a:r>
              <a:rPr lang="ja-JP" altLang="en-US" sz="1600" dirty="0">
                <a:solidFill>
                  <a:schemeClr val="tx1"/>
                </a:solidFill>
              </a:rPr>
              <a:t>・レターパック等郵送費</a:t>
            </a:r>
            <a:endParaRPr lang="en-US" altLang="ja-JP" sz="1600" dirty="0">
              <a:solidFill>
                <a:schemeClr val="tx1"/>
              </a:solidFill>
            </a:endParaRPr>
          </a:p>
          <a:p>
            <a:pPr algn="l" rtl="0">
              <a:lnSpc>
                <a:spcPts val="1200"/>
              </a:lnSpc>
            </a:pPr>
            <a:r>
              <a:rPr lang="ja-JP" altLang="en-US" sz="1600" dirty="0">
                <a:solidFill>
                  <a:schemeClr val="tx1"/>
                </a:solidFill>
              </a:rPr>
              <a:t>・法務局印紙代￥</a:t>
            </a:r>
            <a:r>
              <a:rPr lang="en-US" altLang="ja-JP" sz="1600" dirty="0">
                <a:solidFill>
                  <a:schemeClr val="tx1"/>
                </a:solidFill>
              </a:rPr>
              <a:t>600</a:t>
            </a:r>
          </a:p>
          <a:p>
            <a:pPr rtl="0"/>
            <a:endParaRPr lang="en-US" altLang="ja-JP" sz="1600" dirty="0">
              <a:solidFill>
                <a:schemeClr val="tx1"/>
              </a:solidFill>
            </a:endParaRPr>
          </a:p>
          <a:p>
            <a:pPr rtl="0"/>
            <a:endParaRPr lang="en-US" altLang="ja-JP" dirty="0">
              <a:solidFill>
                <a:schemeClr val="tx1"/>
              </a:solidFill>
            </a:endParaRPr>
          </a:p>
        </p:txBody>
      </p:sp>
      <p:sp>
        <p:nvSpPr>
          <p:cNvPr id="23" name="テキスト プレースホルダー 11">
            <a:extLst>
              <a:ext uri="{FF2B5EF4-FFF2-40B4-BE49-F238E27FC236}">
                <a16:creationId xmlns:a16="http://schemas.microsoft.com/office/drawing/2014/main" id="{6840AE5C-99E7-423B-94A1-AA0FCD26AADD}"/>
              </a:ext>
            </a:extLst>
          </p:cNvPr>
          <p:cNvSpPr txBox="1">
            <a:spLocks noGrp="1"/>
          </p:cNvSpPr>
          <p:nvPr>
            <p:ph type="body" sz="quarter" idx="19"/>
          </p:nvPr>
        </p:nvSpPr>
        <p:spPr>
          <a:xfrm>
            <a:off x="3513558" y="1447675"/>
            <a:ext cx="2336800" cy="1545098"/>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solidFill>
                  <a:schemeClr val="tx1"/>
                </a:solidFill>
              </a:rPr>
              <a:t>②その他料金</a:t>
            </a:r>
            <a:endParaRPr lang="en-US" altLang="ja-JP" sz="2000" dirty="0">
              <a:solidFill>
                <a:schemeClr val="tx1"/>
              </a:solidFill>
            </a:endParaRPr>
          </a:p>
          <a:p>
            <a:pPr algn="l"/>
            <a:endParaRPr lang="en-US" altLang="ja-JP" sz="1600" dirty="0"/>
          </a:p>
          <a:p>
            <a:pPr algn="l"/>
            <a:r>
              <a:rPr lang="ja-JP" altLang="en-US" sz="1600" dirty="0">
                <a:solidFill>
                  <a:schemeClr val="tx1"/>
                </a:solidFill>
              </a:rPr>
              <a:t>当事務所へご依頼いただいた場合のみ発生します</a:t>
            </a:r>
            <a:endParaRPr lang="en-US" altLang="ja-JP" sz="1600" dirty="0">
              <a:solidFill>
                <a:schemeClr val="tx1"/>
              </a:solidFill>
            </a:endParaRPr>
          </a:p>
        </p:txBody>
      </p:sp>
      <p:sp>
        <p:nvSpPr>
          <p:cNvPr id="15" name="テキスト プレースホルダー 10">
            <a:extLst>
              <a:ext uri="{FF2B5EF4-FFF2-40B4-BE49-F238E27FC236}">
                <a16:creationId xmlns:a16="http://schemas.microsoft.com/office/drawing/2014/main" id="{E369BD37-74BD-4668-91BB-FF72FFB5D3EC}"/>
              </a:ext>
            </a:extLst>
          </p:cNvPr>
          <p:cNvSpPr txBox="1">
            <a:spLocks/>
          </p:cNvSpPr>
          <p:nvPr/>
        </p:nvSpPr>
        <p:spPr>
          <a:xfrm>
            <a:off x="590550" y="1690688"/>
            <a:ext cx="2336800" cy="18542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solidFill>
                  <a:schemeClr val="tx1"/>
                </a:solidFill>
              </a:rPr>
              <a:t>①基本料金</a:t>
            </a:r>
            <a:endParaRPr lang="en-US" altLang="ja-JP" sz="2000" dirty="0">
              <a:solidFill>
                <a:schemeClr val="tx1"/>
              </a:solidFill>
            </a:endParaRPr>
          </a:p>
        </p:txBody>
      </p:sp>
      <p:pic>
        <p:nvPicPr>
          <p:cNvPr id="17" name="グラフ プレースホルダー 13" descr="テキスト&#10;&#10;自動的に生成された説明">
            <a:extLst>
              <a:ext uri="{FF2B5EF4-FFF2-40B4-BE49-F238E27FC236}">
                <a16:creationId xmlns:a16="http://schemas.microsoft.com/office/drawing/2014/main" id="{A1F5F207-1ABC-479E-BFCF-8AE0A1806E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8415" y="6436318"/>
            <a:ext cx="1246969" cy="274251"/>
          </a:xfrm>
          <a:prstGeom prst="rect">
            <a:avLst/>
          </a:prstGeom>
        </p:spPr>
      </p:pic>
      <p:sp>
        <p:nvSpPr>
          <p:cNvPr id="20" name="テキスト プレースホルダー 11">
            <a:extLst>
              <a:ext uri="{FF2B5EF4-FFF2-40B4-BE49-F238E27FC236}">
                <a16:creationId xmlns:a16="http://schemas.microsoft.com/office/drawing/2014/main" id="{1EBEB256-B4DD-4CB3-9C18-0B855323023D}"/>
              </a:ext>
            </a:extLst>
          </p:cNvPr>
          <p:cNvSpPr txBox="1">
            <a:spLocks/>
          </p:cNvSpPr>
          <p:nvPr/>
        </p:nvSpPr>
        <p:spPr>
          <a:xfrm>
            <a:off x="6349239" y="1976284"/>
            <a:ext cx="2336800" cy="1473751"/>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③難度加算料金</a:t>
            </a:r>
            <a:endParaRPr lang="en-US" altLang="ja-JP" sz="2000" dirty="0"/>
          </a:p>
          <a:p>
            <a:pPr algn="l"/>
            <a:endParaRPr lang="en-US" altLang="ja-JP" sz="1600" dirty="0"/>
          </a:p>
          <a:p>
            <a:pPr algn="l"/>
            <a:r>
              <a:rPr lang="ja-JP" altLang="en-US" sz="1600" dirty="0"/>
              <a:t>許可の可能性が下がる　下記に該当する場合のみ、　</a:t>
            </a:r>
            <a:r>
              <a:rPr lang="ja-JP" altLang="en-US" sz="1600" u="sng" dirty="0"/>
              <a:t>それぞれ</a:t>
            </a:r>
            <a:r>
              <a:rPr lang="ja-JP" altLang="en-US" sz="1600" dirty="0"/>
              <a:t>￥</a:t>
            </a:r>
            <a:r>
              <a:rPr lang="en-US" altLang="ja-JP" sz="1600" dirty="0"/>
              <a:t>33,000</a:t>
            </a:r>
            <a:r>
              <a:rPr lang="ja-JP" altLang="en-US" sz="1600" dirty="0"/>
              <a:t>を頂戴いたします</a:t>
            </a:r>
            <a:endParaRPr lang="en-US" altLang="ja-JP" sz="1600" dirty="0"/>
          </a:p>
        </p:txBody>
      </p:sp>
      <p:sp>
        <p:nvSpPr>
          <p:cNvPr id="27" name="テキスト プレースホルダー 10">
            <a:extLst>
              <a:ext uri="{FF2B5EF4-FFF2-40B4-BE49-F238E27FC236}">
                <a16:creationId xmlns:a16="http://schemas.microsoft.com/office/drawing/2014/main" id="{AAB2101A-D4FD-4576-965D-F86F93DDD210}"/>
              </a:ext>
            </a:extLst>
          </p:cNvPr>
          <p:cNvSpPr txBox="1">
            <a:spLocks/>
          </p:cNvSpPr>
          <p:nvPr/>
        </p:nvSpPr>
        <p:spPr>
          <a:xfrm>
            <a:off x="9264651" y="1690688"/>
            <a:ext cx="2336800" cy="18542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t>合計</a:t>
            </a:r>
            <a:endParaRPr lang="en-US" altLang="ja-JP" sz="2400" dirty="0"/>
          </a:p>
        </p:txBody>
      </p:sp>
      <p:pic>
        <p:nvPicPr>
          <p:cNvPr id="29" name="グラフィックス 28" descr="計算機">
            <a:extLst>
              <a:ext uri="{FF2B5EF4-FFF2-40B4-BE49-F238E27FC236}">
                <a16:creationId xmlns:a16="http://schemas.microsoft.com/office/drawing/2014/main" id="{D064BEED-59D1-425E-87A7-E3FB0C1D9FF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75851" y="2434797"/>
            <a:ext cx="914400" cy="914400"/>
          </a:xfrm>
          <a:prstGeom prst="rect">
            <a:avLst/>
          </a:prstGeom>
        </p:spPr>
      </p:pic>
      <p:sp>
        <p:nvSpPr>
          <p:cNvPr id="32" name="テキスト プレースホルダー 10">
            <a:extLst>
              <a:ext uri="{FF2B5EF4-FFF2-40B4-BE49-F238E27FC236}">
                <a16:creationId xmlns:a16="http://schemas.microsoft.com/office/drawing/2014/main" id="{D487FC52-6302-4BD4-AE1C-1095D76181D0}"/>
              </a:ext>
            </a:extLst>
          </p:cNvPr>
          <p:cNvSpPr txBox="1">
            <a:spLocks/>
          </p:cNvSpPr>
          <p:nvPr/>
        </p:nvSpPr>
        <p:spPr>
          <a:xfrm>
            <a:off x="3436290" y="3949699"/>
            <a:ext cx="2496410" cy="21708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l">
              <a:lnSpc>
                <a:spcPts val="1200"/>
              </a:lnSpc>
            </a:pPr>
            <a:r>
              <a:rPr lang="ja-JP" altLang="en-US" sz="1500" dirty="0">
                <a:solidFill>
                  <a:schemeClr val="tx1"/>
                </a:solidFill>
              </a:rPr>
              <a:t>・新しい在留カード受領代行</a:t>
            </a:r>
            <a:endParaRPr lang="en-US" altLang="ja-JP" sz="1500" dirty="0">
              <a:solidFill>
                <a:schemeClr val="tx1"/>
              </a:solidFill>
            </a:endParaRPr>
          </a:p>
          <a:p>
            <a:pPr algn="l">
              <a:lnSpc>
                <a:spcPts val="1200"/>
              </a:lnSpc>
            </a:pPr>
            <a:r>
              <a:rPr lang="en-US" altLang="ja-JP" sz="1500" dirty="0">
                <a:solidFill>
                  <a:schemeClr val="tx1"/>
                </a:solidFill>
              </a:rPr>
              <a:t> </a:t>
            </a:r>
            <a:r>
              <a:rPr lang="ja-JP" altLang="en-US" sz="1500" dirty="0">
                <a:solidFill>
                  <a:schemeClr val="tx1"/>
                </a:solidFill>
              </a:rPr>
              <a:t>　　　　 　 　  ：￥</a:t>
            </a:r>
            <a:r>
              <a:rPr lang="en-US" altLang="ja-JP" sz="1500" dirty="0">
                <a:solidFill>
                  <a:schemeClr val="tx1"/>
                </a:solidFill>
              </a:rPr>
              <a:t>16,500</a:t>
            </a:r>
          </a:p>
          <a:p>
            <a:pPr algn="l">
              <a:lnSpc>
                <a:spcPts val="1200"/>
              </a:lnSpc>
            </a:pPr>
            <a:r>
              <a:rPr lang="ja-JP" altLang="en-US" sz="1500" dirty="0">
                <a:solidFill>
                  <a:schemeClr val="tx1"/>
                </a:solidFill>
              </a:rPr>
              <a:t>・印紙代　　　　　</a:t>
            </a:r>
            <a:r>
              <a:rPr lang="en-US" altLang="ja-JP" sz="1500" dirty="0">
                <a:solidFill>
                  <a:schemeClr val="tx1"/>
                </a:solidFill>
              </a:rPr>
              <a:t>: \4,000</a:t>
            </a:r>
            <a:r>
              <a:rPr lang="ja-JP" altLang="en-US" sz="1500" dirty="0">
                <a:solidFill>
                  <a:schemeClr val="tx1"/>
                </a:solidFill>
              </a:rPr>
              <a:t> </a:t>
            </a:r>
            <a:endParaRPr lang="en-US" altLang="ja-JP" sz="1500" dirty="0">
              <a:solidFill>
                <a:schemeClr val="tx1"/>
              </a:solidFill>
            </a:endParaRPr>
          </a:p>
          <a:p>
            <a:pPr algn="l">
              <a:lnSpc>
                <a:spcPts val="1200"/>
              </a:lnSpc>
            </a:pPr>
            <a:r>
              <a:rPr lang="ja-JP" altLang="en-US" sz="1500" dirty="0">
                <a:solidFill>
                  <a:schemeClr val="tx1"/>
                </a:solidFill>
              </a:rPr>
              <a:t>・出張費　 　　　：別途見積</a:t>
            </a:r>
            <a:endParaRPr lang="en-US" altLang="ja-JP" sz="1500" dirty="0">
              <a:solidFill>
                <a:schemeClr val="tx1"/>
              </a:solidFill>
            </a:endParaRPr>
          </a:p>
          <a:p>
            <a:pPr algn="l">
              <a:lnSpc>
                <a:spcPts val="1200"/>
              </a:lnSpc>
            </a:pPr>
            <a:r>
              <a:rPr lang="en-US" altLang="ja-JP" sz="1500" dirty="0">
                <a:solidFill>
                  <a:schemeClr val="tx1"/>
                </a:solidFill>
              </a:rPr>
              <a:t> </a:t>
            </a:r>
            <a:r>
              <a:rPr lang="ja-JP" altLang="en-US" sz="1500" dirty="0">
                <a:solidFill>
                  <a:schemeClr val="tx1"/>
                </a:solidFill>
              </a:rPr>
              <a:t>→東京入管管轄（関東</a:t>
            </a:r>
            <a:endParaRPr lang="en-US" altLang="ja-JP" sz="1500" dirty="0">
              <a:solidFill>
                <a:schemeClr val="tx1"/>
              </a:solidFill>
            </a:endParaRPr>
          </a:p>
          <a:p>
            <a:pPr algn="l">
              <a:lnSpc>
                <a:spcPts val="1200"/>
              </a:lnSpc>
            </a:pPr>
            <a:r>
              <a:rPr lang="ja-JP" altLang="en-US" sz="1500" dirty="0">
                <a:solidFill>
                  <a:schemeClr val="tx1"/>
                </a:solidFill>
              </a:rPr>
              <a:t>　　圏）外で申請の場合</a:t>
            </a:r>
            <a:endParaRPr lang="en-US" altLang="ja-JP" sz="1500" dirty="0">
              <a:solidFill>
                <a:schemeClr val="tx1"/>
              </a:solidFill>
            </a:endParaRPr>
          </a:p>
          <a:p>
            <a:r>
              <a:rPr lang="en-US" altLang="ja-JP" dirty="0">
                <a:solidFill>
                  <a:schemeClr val="tx1"/>
                </a:solidFill>
              </a:rPr>
              <a:t>  </a:t>
            </a:r>
          </a:p>
        </p:txBody>
      </p:sp>
      <p:sp>
        <p:nvSpPr>
          <p:cNvPr id="33" name="テキスト プレースホルダー 10">
            <a:extLst>
              <a:ext uri="{FF2B5EF4-FFF2-40B4-BE49-F238E27FC236}">
                <a16:creationId xmlns:a16="http://schemas.microsoft.com/office/drawing/2014/main" id="{307E4ECF-0F89-4BE5-B7EC-3103EEE1778D}"/>
              </a:ext>
            </a:extLst>
          </p:cNvPr>
          <p:cNvSpPr txBox="1">
            <a:spLocks/>
          </p:cNvSpPr>
          <p:nvPr/>
        </p:nvSpPr>
        <p:spPr>
          <a:xfrm>
            <a:off x="9184846" y="4070546"/>
            <a:ext cx="2496410" cy="21708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l">
              <a:lnSpc>
                <a:spcPts val="1200"/>
              </a:lnSpc>
            </a:pPr>
            <a:endParaRPr lang="en-US" altLang="ja-JP" sz="1600" dirty="0"/>
          </a:p>
          <a:p>
            <a:pPr algn="l">
              <a:lnSpc>
                <a:spcPts val="1200"/>
              </a:lnSpc>
            </a:pPr>
            <a:endParaRPr lang="en-US" altLang="ja-JP" sz="1600" dirty="0"/>
          </a:p>
          <a:p>
            <a:pPr algn="l">
              <a:lnSpc>
                <a:spcPts val="1200"/>
              </a:lnSpc>
            </a:pPr>
            <a:r>
              <a:rPr lang="ja-JP" altLang="en-US" sz="1600" dirty="0"/>
              <a:t>　　　①＋②＋③の合計</a:t>
            </a:r>
            <a:endParaRPr lang="en-US" altLang="ja-JP" sz="1600" dirty="0"/>
          </a:p>
          <a:p>
            <a:pPr algn="l">
              <a:lnSpc>
                <a:spcPts val="1200"/>
              </a:lnSpc>
            </a:pPr>
            <a:endParaRPr lang="en-US" altLang="ja-JP" sz="1600" dirty="0"/>
          </a:p>
          <a:p>
            <a:pPr algn="l">
              <a:lnSpc>
                <a:spcPts val="1200"/>
              </a:lnSpc>
            </a:pPr>
            <a:endParaRPr lang="en-US" altLang="ja-JP" sz="1600" dirty="0"/>
          </a:p>
          <a:p>
            <a:pPr algn="l">
              <a:lnSpc>
                <a:spcPts val="1200"/>
              </a:lnSpc>
            </a:pPr>
            <a:r>
              <a:rPr lang="en-US" altLang="ja-JP" sz="1600" dirty="0"/>
              <a:t> </a:t>
            </a:r>
          </a:p>
        </p:txBody>
      </p:sp>
      <p:sp>
        <p:nvSpPr>
          <p:cNvPr id="39" name="テキスト プレースホルダー 10">
            <a:extLst>
              <a:ext uri="{FF2B5EF4-FFF2-40B4-BE49-F238E27FC236}">
                <a16:creationId xmlns:a16="http://schemas.microsoft.com/office/drawing/2014/main" id="{08C90885-1667-472E-9CA8-6CC76772BE99}"/>
              </a:ext>
            </a:extLst>
          </p:cNvPr>
          <p:cNvSpPr txBox="1">
            <a:spLocks/>
          </p:cNvSpPr>
          <p:nvPr/>
        </p:nvSpPr>
        <p:spPr>
          <a:xfrm>
            <a:off x="3059163" y="3539728"/>
            <a:ext cx="345973" cy="3048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solidFill>
                  <a:schemeClr val="tx1"/>
                </a:solidFill>
              </a:rPr>
              <a:t>＋</a:t>
            </a:r>
            <a:endParaRPr lang="en-US" altLang="ja-JP" sz="2000" dirty="0">
              <a:solidFill>
                <a:schemeClr val="tx1"/>
              </a:solidFill>
            </a:endParaRPr>
          </a:p>
        </p:txBody>
      </p:sp>
      <p:sp>
        <p:nvSpPr>
          <p:cNvPr id="40" name="テキスト プレースホルダー 10">
            <a:extLst>
              <a:ext uri="{FF2B5EF4-FFF2-40B4-BE49-F238E27FC236}">
                <a16:creationId xmlns:a16="http://schemas.microsoft.com/office/drawing/2014/main" id="{9446E88C-4AE3-46EF-93E1-A32D49434535}"/>
              </a:ext>
            </a:extLst>
          </p:cNvPr>
          <p:cNvSpPr txBox="1">
            <a:spLocks/>
          </p:cNvSpPr>
          <p:nvPr/>
        </p:nvSpPr>
        <p:spPr>
          <a:xfrm>
            <a:off x="5932700" y="3578166"/>
            <a:ext cx="345973" cy="3048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solidFill>
                  <a:schemeClr val="tx1"/>
                </a:solidFill>
              </a:rPr>
              <a:t>＋</a:t>
            </a:r>
            <a:endParaRPr lang="en-US" altLang="ja-JP" sz="2000" dirty="0">
              <a:solidFill>
                <a:schemeClr val="tx1"/>
              </a:solidFill>
            </a:endParaRPr>
          </a:p>
        </p:txBody>
      </p:sp>
      <p:sp>
        <p:nvSpPr>
          <p:cNvPr id="41" name="テキスト プレースホルダー 10">
            <a:extLst>
              <a:ext uri="{FF2B5EF4-FFF2-40B4-BE49-F238E27FC236}">
                <a16:creationId xmlns:a16="http://schemas.microsoft.com/office/drawing/2014/main" id="{B48357AE-0224-4D5E-92EE-5DEB03DDF9B4}"/>
              </a:ext>
            </a:extLst>
          </p:cNvPr>
          <p:cNvSpPr txBox="1">
            <a:spLocks/>
          </p:cNvSpPr>
          <p:nvPr/>
        </p:nvSpPr>
        <p:spPr>
          <a:xfrm>
            <a:off x="8885740" y="3575823"/>
            <a:ext cx="345973" cy="3048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2000" dirty="0">
                <a:solidFill>
                  <a:schemeClr val="tx1"/>
                </a:solidFill>
              </a:rPr>
              <a:t>=</a:t>
            </a:r>
          </a:p>
          <a:p>
            <a:endParaRPr lang="en-US" altLang="ja-JP" sz="2000" dirty="0">
              <a:solidFill>
                <a:schemeClr val="tx1"/>
              </a:solidFill>
            </a:endParaRPr>
          </a:p>
        </p:txBody>
      </p:sp>
      <p:sp>
        <p:nvSpPr>
          <p:cNvPr id="42" name="テキスト プレースホルダー 10">
            <a:extLst>
              <a:ext uri="{FF2B5EF4-FFF2-40B4-BE49-F238E27FC236}">
                <a16:creationId xmlns:a16="http://schemas.microsoft.com/office/drawing/2014/main" id="{1DFC5B8A-F75E-44BF-B395-334E2D1D9136}"/>
              </a:ext>
            </a:extLst>
          </p:cNvPr>
          <p:cNvSpPr txBox="1">
            <a:spLocks/>
          </p:cNvSpPr>
          <p:nvPr/>
        </p:nvSpPr>
        <p:spPr>
          <a:xfrm>
            <a:off x="6389330" y="3926310"/>
            <a:ext cx="2496410" cy="21708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800" kern="1200">
                <a:solidFill>
                  <a:schemeClr val="bg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6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l">
              <a:lnSpc>
                <a:spcPts val="1200"/>
              </a:lnSpc>
            </a:pPr>
            <a:r>
              <a:rPr lang="ja-JP" altLang="en-US" sz="1600" dirty="0"/>
              <a:t>・当事務所以外で不許可</a:t>
            </a:r>
            <a:endParaRPr lang="en-US" altLang="ja-JP" sz="1600" dirty="0"/>
          </a:p>
          <a:p>
            <a:pPr algn="l">
              <a:lnSpc>
                <a:spcPts val="1200"/>
              </a:lnSpc>
            </a:pPr>
            <a:r>
              <a:rPr lang="en-US" altLang="ja-JP" sz="1600" dirty="0"/>
              <a:t>  </a:t>
            </a:r>
            <a:r>
              <a:rPr lang="ja-JP" altLang="en-US" sz="1600" dirty="0"/>
              <a:t>からの再申請</a:t>
            </a:r>
            <a:endParaRPr lang="en-US" altLang="ja-JP" sz="1600" dirty="0"/>
          </a:p>
          <a:p>
            <a:pPr algn="l">
              <a:lnSpc>
                <a:spcPts val="1200"/>
              </a:lnSpc>
            </a:pPr>
            <a:r>
              <a:rPr lang="ja-JP" altLang="en-US" sz="1600" dirty="0"/>
              <a:t>・在留期限まで</a:t>
            </a:r>
            <a:r>
              <a:rPr lang="en-US" altLang="ja-JP" sz="1600" dirty="0"/>
              <a:t>14</a:t>
            </a:r>
            <a:r>
              <a:rPr lang="ja-JP" altLang="en-US" sz="1600" dirty="0"/>
              <a:t>日以内</a:t>
            </a:r>
            <a:endParaRPr lang="en-US" altLang="ja-JP" sz="1600" dirty="0"/>
          </a:p>
          <a:p>
            <a:pPr algn="l">
              <a:lnSpc>
                <a:spcPts val="1200"/>
              </a:lnSpc>
            </a:pPr>
            <a:r>
              <a:rPr lang="ja-JP" altLang="en-US" sz="1600" dirty="0"/>
              <a:t>・雇用企業の財務状況が</a:t>
            </a:r>
            <a:endParaRPr lang="en-US" altLang="ja-JP" sz="1600" dirty="0"/>
          </a:p>
          <a:p>
            <a:pPr algn="l">
              <a:lnSpc>
                <a:spcPts val="1200"/>
              </a:lnSpc>
            </a:pPr>
            <a:r>
              <a:rPr lang="ja-JP" altLang="en-US" sz="1600" dirty="0"/>
              <a:t>　直近赤字決算の場合</a:t>
            </a:r>
            <a:endParaRPr lang="en-US" altLang="ja-JP" sz="1600" dirty="0"/>
          </a:p>
        </p:txBody>
      </p:sp>
    </p:spTree>
    <p:extLst>
      <p:ext uri="{BB962C8B-B14F-4D97-AF65-F5344CB8AC3E}">
        <p14:creationId xmlns:p14="http://schemas.microsoft.com/office/powerpoint/2010/main" val="116306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D08D8F05-2AF9-41DF-AFA2-9F84726649FB}"/>
              </a:ext>
            </a:extLst>
          </p:cNvPr>
          <p:cNvSpPr>
            <a:spLocks noGrp="1"/>
          </p:cNvSpPr>
          <p:nvPr>
            <p:ph type="ctrTitle"/>
          </p:nvPr>
        </p:nvSpPr>
        <p:spPr/>
        <p:txBody>
          <a:bodyPr rtlCol="0"/>
          <a:lstStyle/>
          <a:p>
            <a:pPr rtl="0"/>
            <a:r>
              <a:rPr lang="ja-JP" altLang="en-US" sz="1588" b="0" dirty="0">
                <a:solidFill>
                  <a:schemeClr val="accent6"/>
                </a:solidFill>
              </a:rPr>
              <a:t>■事務所マップ</a:t>
            </a:r>
          </a:p>
        </p:txBody>
      </p:sp>
      <p:sp>
        <p:nvSpPr>
          <p:cNvPr id="5" name="テキスト プレースホルダー 4">
            <a:extLst>
              <a:ext uri="{FF2B5EF4-FFF2-40B4-BE49-F238E27FC236}">
                <a16:creationId xmlns:a16="http://schemas.microsoft.com/office/drawing/2014/main" id="{FC736E0C-C036-4ABF-8831-E5941A3403D0}"/>
              </a:ext>
            </a:extLst>
          </p:cNvPr>
          <p:cNvSpPr>
            <a:spLocks noGrp="1"/>
          </p:cNvSpPr>
          <p:nvPr>
            <p:ph type="body" sz="quarter" idx="10"/>
          </p:nvPr>
        </p:nvSpPr>
        <p:spPr>
          <a:xfrm>
            <a:off x="4333702" y="4109049"/>
            <a:ext cx="3524596" cy="322729"/>
          </a:xfrm>
        </p:spPr>
        <p:txBody>
          <a:bodyPr rtlCol="0"/>
          <a:lstStyle/>
          <a:p>
            <a:pPr rtl="0"/>
            <a:r>
              <a:rPr lang="ja-JP" altLang="en-US" b="0" dirty="0"/>
              <a:t>■連絡先</a:t>
            </a:r>
          </a:p>
        </p:txBody>
      </p:sp>
      <p:sp>
        <p:nvSpPr>
          <p:cNvPr id="52" name="テキスト プレースホルダー 51">
            <a:extLst>
              <a:ext uri="{FF2B5EF4-FFF2-40B4-BE49-F238E27FC236}">
                <a16:creationId xmlns:a16="http://schemas.microsoft.com/office/drawing/2014/main" id="{7231AF5E-A3B4-4F55-AAC2-B69F5472213C}"/>
              </a:ext>
            </a:extLst>
          </p:cNvPr>
          <p:cNvSpPr>
            <a:spLocks noGrp="1"/>
          </p:cNvSpPr>
          <p:nvPr>
            <p:ph type="body" sz="quarter" idx="11"/>
          </p:nvPr>
        </p:nvSpPr>
        <p:spPr>
          <a:xfrm>
            <a:off x="415234" y="676853"/>
            <a:ext cx="3139869" cy="2355925"/>
          </a:xfrm>
        </p:spPr>
        <p:txBody>
          <a:bodyPr rtlCol="0">
            <a:normAutofit fontScale="92500" lnSpcReduction="20000"/>
          </a:bodyPr>
          <a:lstStyle/>
          <a:p>
            <a:pPr rtl="0"/>
            <a:r>
              <a:rPr lang="ja-JP" altLang="en-US" sz="1700" dirty="0">
                <a:solidFill>
                  <a:schemeClr val="tx1">
                    <a:lumMod val="75000"/>
                    <a:lumOff val="25000"/>
                  </a:schemeClr>
                </a:solidFill>
              </a:rPr>
              <a:t>■相談実績</a:t>
            </a:r>
            <a:endParaRPr lang="en-US" altLang="ja-JP" sz="1700" dirty="0">
              <a:solidFill>
                <a:schemeClr val="tx1">
                  <a:lumMod val="75000"/>
                  <a:lumOff val="25000"/>
                </a:schemeClr>
              </a:solidFill>
            </a:endParaRPr>
          </a:p>
          <a:p>
            <a:pPr rtl="0"/>
            <a:r>
              <a:rPr lang="ja-JP" altLang="en-US" sz="1800" dirty="0">
                <a:solidFill>
                  <a:schemeClr val="tx1">
                    <a:lumMod val="75000"/>
                    <a:lumOff val="25000"/>
                  </a:schemeClr>
                </a:solidFill>
              </a:rPr>
              <a:t>金森国際行政書士事務所では、　外国人を雇用される企業様および　日本で就労したい外国籍の方から　年間</a:t>
            </a:r>
            <a:r>
              <a:rPr lang="en-US" altLang="ja-JP" sz="1800" dirty="0">
                <a:solidFill>
                  <a:schemeClr val="tx1">
                    <a:lumMod val="75000"/>
                    <a:lumOff val="25000"/>
                  </a:schemeClr>
                </a:solidFill>
              </a:rPr>
              <a:t>1000</a:t>
            </a:r>
            <a:r>
              <a:rPr lang="ja-JP" altLang="en-US" sz="1800" dirty="0">
                <a:solidFill>
                  <a:schemeClr val="tx1">
                    <a:lumMod val="75000"/>
                    <a:lumOff val="25000"/>
                  </a:schemeClr>
                </a:solidFill>
              </a:rPr>
              <a:t>件以上のご相談をいただいております</a:t>
            </a:r>
            <a:r>
              <a:rPr lang="ja-JP" altLang="en-US" dirty="0">
                <a:solidFill>
                  <a:schemeClr val="tx1">
                    <a:lumMod val="75000"/>
                    <a:lumOff val="25000"/>
                  </a:schemeClr>
                </a:solidFill>
              </a:rPr>
              <a:t>。</a:t>
            </a:r>
            <a:endParaRPr lang="ja-JP" altLang="en-US" i="0" dirty="0">
              <a:solidFill>
                <a:schemeClr val="tx1">
                  <a:lumMod val="75000"/>
                  <a:lumOff val="25000"/>
                </a:schemeClr>
              </a:solidFill>
            </a:endParaRPr>
          </a:p>
          <a:p>
            <a:pPr rtl="0"/>
            <a:endParaRPr lang="ja-JP" altLang="en-US" i="0" dirty="0"/>
          </a:p>
        </p:txBody>
      </p:sp>
      <p:pic>
        <p:nvPicPr>
          <p:cNvPr id="2056" name="Picture 8">
            <a:extLst>
              <a:ext uri="{FF2B5EF4-FFF2-40B4-BE49-F238E27FC236}">
                <a16:creationId xmlns:a16="http://schemas.microsoft.com/office/drawing/2014/main" id="{7B1FF62E-4E24-4118-90D4-FB617245E23A}"/>
              </a:ext>
            </a:extLst>
          </p:cNvPr>
          <p:cNvPicPr>
            <a:picLocks noGrp="1" noChangeAspect="1" noChangeArrowheads="1"/>
          </p:cNvPicPr>
          <p:nvPr>
            <p:ph type="pic" sz="quarter" idx="13"/>
          </p:nvPr>
        </p:nvPicPr>
        <p:blipFill rotWithShape="1">
          <a:blip r:embed="rId3">
            <a:extLst>
              <a:ext uri="{28A0092B-C50C-407E-A947-70E740481C1C}">
                <a14:useLocalDpi xmlns:a14="http://schemas.microsoft.com/office/drawing/2010/main" val="0"/>
              </a:ext>
            </a:extLst>
          </a:blip>
          <a:srcRect l="32895" r="32895"/>
          <a:stretch/>
        </p:blipFill>
        <p:spPr bwMode="auto">
          <a:xfrm>
            <a:off x="8118765" y="15022"/>
            <a:ext cx="4045524" cy="6857996"/>
          </a:xfrm>
          <a:prstGeom prst="rect">
            <a:avLst/>
          </a:prstGeom>
          <a:noFill/>
          <a:extLst>
            <a:ext uri="{909E8E84-426E-40DD-AFC4-6F175D3DCCD1}">
              <a14:hiddenFill xmlns:a14="http://schemas.microsoft.com/office/drawing/2010/main">
                <a:solidFill>
                  <a:srgbClr val="FFFFFF"/>
                </a:solidFill>
              </a14:hiddenFill>
            </a:ext>
          </a:extLst>
        </p:spPr>
      </p:pic>
      <p:cxnSp>
        <p:nvCxnSpPr>
          <p:cNvPr id="98" name="直線​​コネクタ(S) 97">
            <a:extLst>
              <a:ext uri="{FF2B5EF4-FFF2-40B4-BE49-F238E27FC236}">
                <a16:creationId xmlns:a16="http://schemas.microsoft.com/office/drawing/2014/main" id="{23CD3EF2-0634-42FE-B8ED-4482390855C1}"/>
              </a:ext>
              <a:ext uri="{C183D7F6-B498-43B3-948B-1728B52AA6E4}">
                <adec:decorative xmlns:adec="http://schemas.microsoft.com/office/drawing/2017/decorative" val="1"/>
              </a:ext>
            </a:extLst>
          </p:cNvPr>
          <p:cNvCxnSpPr>
            <a:cxnSpLocks/>
          </p:cNvCxnSpPr>
          <p:nvPr/>
        </p:nvCxnSpPr>
        <p:spPr>
          <a:xfrm>
            <a:off x="8636934" y="5939916"/>
            <a:ext cx="806824" cy="0"/>
          </a:xfrm>
          <a:prstGeom prst="line">
            <a:avLst/>
          </a:prstGeom>
          <a:ln w="603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3" name="図プレースホルダー 12" descr="空中を高く飛ぶ大型飛行機&#10;&#10;">
            <a:extLst>
              <a:ext uri="{FF2B5EF4-FFF2-40B4-BE49-F238E27FC236}">
                <a16:creationId xmlns:a16="http://schemas.microsoft.com/office/drawing/2014/main" id="{15F978DC-1C24-409C-A954-79BDACCDAC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 b="-1"/>
          <a:stretch/>
        </p:blipFill>
        <p:spPr>
          <a:xfrm>
            <a:off x="-13209" y="3423244"/>
            <a:ext cx="4086444" cy="3429000"/>
          </a:xfrm>
          <a:prstGeom prst="rect">
            <a:avLst/>
          </a:prstGeom>
        </p:spPr>
      </p:pic>
      <p:pic>
        <p:nvPicPr>
          <p:cNvPr id="2052" name="Picture 4">
            <a:extLst>
              <a:ext uri="{FF2B5EF4-FFF2-40B4-BE49-F238E27FC236}">
                <a16:creationId xmlns:a16="http://schemas.microsoft.com/office/drawing/2014/main" id="{3A88FD05-F948-4527-89C7-987D25BB46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1446" y="937404"/>
            <a:ext cx="3808379" cy="2491591"/>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プレースホルダー 51">
            <a:extLst>
              <a:ext uri="{FF2B5EF4-FFF2-40B4-BE49-F238E27FC236}">
                <a16:creationId xmlns:a16="http://schemas.microsoft.com/office/drawing/2014/main" id="{AA5A03AD-E053-4131-8661-1C4BB76F5DFB}"/>
              </a:ext>
            </a:extLst>
          </p:cNvPr>
          <p:cNvSpPr txBox="1">
            <a:spLocks/>
          </p:cNvSpPr>
          <p:nvPr/>
        </p:nvSpPr>
        <p:spPr>
          <a:xfrm>
            <a:off x="4251446" y="4541649"/>
            <a:ext cx="3808379" cy="2168462"/>
          </a:xfrm>
          <a:prstGeom prst="rect">
            <a:avLst/>
          </a:prstGeom>
        </p:spPr>
        <p:txBody>
          <a:bodyPr vert="horz" lIns="91440" tIns="45720" rIns="91440" bIns="45720" rtlCol="0">
            <a:normAutofit/>
          </a:bodyPr>
          <a:lstStyle>
            <a:lvl1pPr marL="0" indent="0" algn="l" defTabSz="914400" rtl="0" eaLnBrk="1" latinLnBrk="0" hangingPunct="1">
              <a:lnSpc>
                <a:spcPts val="2294"/>
              </a:lnSpc>
              <a:spcBef>
                <a:spcPts val="1000"/>
              </a:spcBef>
              <a:buFont typeface="Arial" panose="020B0604020202020204" pitchFamily="34" charset="0"/>
              <a:buNone/>
              <a:defRPr kumimoji="1" sz="1765" b="1"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1600"/>
              </a:lnSpc>
            </a:pPr>
            <a:r>
              <a:rPr lang="ja-JP" altLang="en-US" sz="1200" b="0" dirty="0"/>
              <a:t>〒</a:t>
            </a:r>
            <a:r>
              <a:rPr lang="en-US" altLang="ja-JP" sz="1200" b="0" dirty="0"/>
              <a:t>231-0027</a:t>
            </a:r>
          </a:p>
          <a:p>
            <a:pPr>
              <a:lnSpc>
                <a:spcPts val="1600"/>
              </a:lnSpc>
            </a:pPr>
            <a:r>
              <a:rPr lang="ja-JP" altLang="en-US" sz="1200" b="0" dirty="0"/>
              <a:t>神奈川県横浜市中区扇町</a:t>
            </a:r>
            <a:r>
              <a:rPr lang="en-US" altLang="ja-JP" sz="1200" b="0" dirty="0"/>
              <a:t>1-1-25</a:t>
            </a:r>
            <a:r>
              <a:rPr lang="ja-JP" altLang="en-US" sz="1200" b="0" dirty="0"/>
              <a:t>　キンガビル４</a:t>
            </a:r>
            <a:r>
              <a:rPr lang="en-US" altLang="ja-JP" sz="1200" b="0" dirty="0"/>
              <a:t>F</a:t>
            </a:r>
          </a:p>
          <a:p>
            <a:pPr>
              <a:lnSpc>
                <a:spcPts val="1600"/>
              </a:lnSpc>
            </a:pPr>
            <a:r>
              <a:rPr lang="ja-JP" altLang="en-US" sz="1200" b="0" dirty="0"/>
              <a:t>金森国際行政書士事務所 </a:t>
            </a:r>
            <a:r>
              <a:rPr lang="en-US" altLang="ja-JP" sz="1200" b="0" dirty="0"/>
              <a:t>/ </a:t>
            </a:r>
            <a:r>
              <a:rPr lang="ja-JP" altLang="en-US" sz="1200" b="0" dirty="0"/>
              <a:t>代表行政書士：金森　大</a:t>
            </a:r>
            <a:endParaRPr lang="en-US" altLang="ja-JP" sz="1200" b="0" dirty="0"/>
          </a:p>
          <a:p>
            <a:pPr>
              <a:lnSpc>
                <a:spcPts val="1600"/>
              </a:lnSpc>
            </a:pPr>
            <a:r>
              <a:rPr lang="en-US" altLang="ja-JP" sz="1200" b="0" dirty="0"/>
              <a:t>TEL</a:t>
            </a:r>
            <a:r>
              <a:rPr lang="ja-JP" altLang="en-US" sz="1200" b="0" dirty="0"/>
              <a:t>：</a:t>
            </a:r>
            <a:r>
              <a:rPr lang="en-US" altLang="ja-JP" sz="1200" b="0" dirty="0"/>
              <a:t>045-225-8526</a:t>
            </a:r>
          </a:p>
          <a:p>
            <a:pPr>
              <a:lnSpc>
                <a:spcPts val="1600"/>
              </a:lnSpc>
            </a:pPr>
            <a:r>
              <a:rPr lang="en-US" altLang="ja-JP" sz="1200" b="0" dirty="0"/>
              <a:t>E-mail :kanamori1006@gmail.com</a:t>
            </a:r>
          </a:p>
          <a:p>
            <a:pPr>
              <a:lnSpc>
                <a:spcPts val="1600"/>
              </a:lnSpc>
            </a:pPr>
            <a:r>
              <a:rPr lang="en-US" altLang="ja-JP" sz="1200" b="0" dirty="0"/>
              <a:t>https://visa-station.jp/shurou/</a:t>
            </a:r>
          </a:p>
          <a:p>
            <a:endParaRPr lang="en-US" altLang="ja-JP" sz="1200" dirty="0"/>
          </a:p>
          <a:p>
            <a:endParaRPr lang="ja-JP" altLang="en-US" dirty="0"/>
          </a:p>
        </p:txBody>
      </p:sp>
      <p:pic>
        <p:nvPicPr>
          <p:cNvPr id="47" name="図 46">
            <a:extLst>
              <a:ext uri="{FF2B5EF4-FFF2-40B4-BE49-F238E27FC236}">
                <a16:creationId xmlns:a16="http://schemas.microsoft.com/office/drawing/2014/main" id="{49C4D16D-BC21-4A4D-A4C8-D02650F30775}"/>
              </a:ext>
            </a:extLst>
          </p:cNvPr>
          <p:cNvPicPr>
            <a:picLocks noChangeAspect="1"/>
          </p:cNvPicPr>
          <p:nvPr/>
        </p:nvPicPr>
        <p:blipFill>
          <a:blip r:embed="rId6"/>
          <a:stretch>
            <a:fillRect/>
          </a:stretch>
        </p:blipFill>
        <p:spPr>
          <a:xfrm>
            <a:off x="7042611" y="5735188"/>
            <a:ext cx="890159" cy="890159"/>
          </a:xfrm>
          <a:prstGeom prst="rect">
            <a:avLst/>
          </a:prstGeom>
        </p:spPr>
      </p:pic>
    </p:spTree>
    <p:extLst>
      <p:ext uri="{BB962C8B-B14F-4D97-AF65-F5344CB8AC3E}">
        <p14:creationId xmlns:p14="http://schemas.microsoft.com/office/powerpoint/2010/main" val="2009861164"/>
      </p:ext>
    </p:extLst>
  </p:cSld>
  <p:clrMapOvr>
    <a:masterClrMapping/>
  </p:clrMapOvr>
</p:sld>
</file>

<file path=ppt/theme/theme1.xml><?xml version="1.0" encoding="utf-8"?>
<a:theme xmlns:a="http://schemas.openxmlformats.org/drawingml/2006/main" name="Office Theme">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519</TotalTime>
  <Words>830</Words>
  <Application>Microsoft Office PowerPoint</Application>
  <PresentationFormat>ワイド画面</PresentationFormat>
  <Paragraphs>105</Paragraphs>
  <Slides>6</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Arial</vt:lpstr>
      <vt:lpstr>Calibri</vt:lpstr>
      <vt:lpstr>Calibri Light</vt:lpstr>
      <vt:lpstr>Office Theme</vt:lpstr>
      <vt:lpstr>サービスのご案内  ■在留期間更新許可申請 （ビザの延長）  ～「高度専門職1号」～</vt:lpstr>
      <vt:lpstr>サービスの内容</vt:lpstr>
      <vt:lpstr>返金保証規定</vt:lpstr>
      <vt:lpstr>サービスの流れ</vt:lpstr>
      <vt:lpstr>サービスの料金（税込）</vt:lpstr>
      <vt:lpstr>■事務所マップ</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サービスのご案内  ■在留資格変更許可申請  ～「留学」から「技術・人文知識・国際業務」～</dc:title>
  <dc:creator>金森 大</dc:creator>
  <cp:lastModifiedBy>金森 大</cp:lastModifiedBy>
  <cp:revision>23</cp:revision>
  <cp:lastPrinted>2021-12-29T12:38:32Z</cp:lastPrinted>
  <dcterms:created xsi:type="dcterms:W3CDTF">2021-12-29T07:15:12Z</dcterms:created>
  <dcterms:modified xsi:type="dcterms:W3CDTF">2022-02-11T09:09:30Z</dcterms:modified>
</cp:coreProperties>
</file>